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5" r:id="rId5"/>
  </p:sldMasterIdLst>
  <p:notesMasterIdLst>
    <p:notesMasterId r:id="rId19"/>
  </p:notesMasterIdLst>
  <p:sldIdLst>
    <p:sldId id="258" r:id="rId6"/>
    <p:sldId id="685" r:id="rId7"/>
    <p:sldId id="684" r:id="rId8"/>
    <p:sldId id="700" r:id="rId9"/>
    <p:sldId id="698" r:id="rId10"/>
    <p:sldId id="688" r:id="rId11"/>
    <p:sldId id="701" r:id="rId12"/>
    <p:sldId id="702" r:id="rId13"/>
    <p:sldId id="703" r:id="rId14"/>
    <p:sldId id="704" r:id="rId15"/>
    <p:sldId id="705" r:id="rId16"/>
    <p:sldId id="708" r:id="rId17"/>
    <p:sldId id="7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72F156E-2AC6-4946-A37C-4D03C96B99EE}">
          <p14:sldIdLst>
            <p14:sldId id="258"/>
            <p14:sldId id="685"/>
            <p14:sldId id="684"/>
            <p14:sldId id="700"/>
            <p14:sldId id="698"/>
          </p14:sldIdLst>
        </p14:section>
        <p14:section name="Untitled Section" id="{892A41BF-002F-4DE2-BBE9-F148A7F91DCE}">
          <p14:sldIdLst>
            <p14:sldId id="688"/>
            <p14:sldId id="701"/>
            <p14:sldId id="702"/>
            <p14:sldId id="703"/>
            <p14:sldId id="704"/>
            <p14:sldId id="705"/>
            <p14:sldId id="708"/>
            <p14:sldId id="7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E781"/>
    <a:srgbClr val="FCBD24"/>
    <a:srgbClr val="4949E7"/>
    <a:srgbClr val="5EB2FC"/>
    <a:srgbClr val="3A71E5"/>
    <a:srgbClr val="EC3A3B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BC756-21A3-4C5E-A645-E7A1CF384771}" v="289" dt="2024-09-18T13:41:04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9" autoAdjust="0"/>
    <p:restoredTop sz="88776" autoAdjust="0"/>
  </p:normalViewPr>
  <p:slideViewPr>
    <p:cSldViewPr snapToGrid="0" showGuides="1">
      <p:cViewPr varScale="1">
        <p:scale>
          <a:sx n="99" d="100"/>
          <a:sy n="99" d="100"/>
        </p:scale>
        <p:origin x="1216" y="48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hong Brejnholt (JINB)" userId="b8219c71-9da7-4a12-aded-a071d88b9102" providerId="ADAL" clId="{9B9BC756-21A3-4C5E-A645-E7A1CF384771}"/>
    <pc:docChg chg="undo custSel addSld delSld modSld sldOrd addSection modSection">
      <pc:chgData name="Jinhong Brejnholt (JINB)" userId="b8219c71-9da7-4a12-aded-a071d88b9102" providerId="ADAL" clId="{9B9BC756-21A3-4C5E-A645-E7A1CF384771}" dt="2024-09-18T13:41:48.386" v="3131" actId="478"/>
      <pc:docMkLst>
        <pc:docMk/>
      </pc:docMkLst>
      <pc:sldChg chg="addSp modSp">
        <pc:chgData name="Jinhong Brejnholt (JINB)" userId="b8219c71-9da7-4a12-aded-a071d88b9102" providerId="ADAL" clId="{9B9BC756-21A3-4C5E-A645-E7A1CF384771}" dt="2024-09-18T13:40:15.778" v="3115" actId="1076"/>
        <pc:sldMkLst>
          <pc:docMk/>
          <pc:sldMk cId="2232139523" sldId="258"/>
        </pc:sldMkLst>
        <pc:spChg chg="add mod">
          <ac:chgData name="Jinhong Brejnholt (JINB)" userId="b8219c71-9da7-4a12-aded-a071d88b9102" providerId="ADAL" clId="{9B9BC756-21A3-4C5E-A645-E7A1CF384771}" dt="2024-09-18T13:40:15.778" v="3115" actId="1076"/>
          <ac:spMkLst>
            <pc:docMk/>
            <pc:sldMk cId="2232139523" sldId="258"/>
            <ac:spMk id="3" creationId="{6C7FF936-C51E-00C0-1F8D-57CE98773757}"/>
          </ac:spMkLst>
        </pc:spChg>
        <pc:picChg chg="add mod">
          <ac:chgData name="Jinhong Brejnholt (JINB)" userId="b8219c71-9da7-4a12-aded-a071d88b9102" providerId="ADAL" clId="{9B9BC756-21A3-4C5E-A645-E7A1CF384771}" dt="2024-09-18T13:40:15.778" v="3115" actId="1076"/>
          <ac:picMkLst>
            <pc:docMk/>
            <pc:sldMk cId="2232139523" sldId="258"/>
            <ac:picMk id="5" creationId="{C5112A3F-FE98-F815-8BE1-8E83BA8E277D}"/>
          </ac:picMkLst>
        </pc:picChg>
      </pc:sldChg>
      <pc:sldChg chg="addSp delSp modSp new mod modClrScheme modShow chgLayout">
        <pc:chgData name="Jinhong Brejnholt (JINB)" userId="b8219c71-9da7-4a12-aded-a071d88b9102" providerId="ADAL" clId="{9B9BC756-21A3-4C5E-A645-E7A1CF384771}" dt="2024-09-18T13:18:06.913" v="2994" actId="13926"/>
        <pc:sldMkLst>
          <pc:docMk/>
          <pc:sldMk cId="559451083" sldId="259"/>
        </pc:sldMkLst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2" creationId="{C7F99AE0-5FB9-9735-8C57-954435E1FA6A}"/>
          </ac:spMkLst>
        </pc:spChg>
        <pc:spChg chg="del mod ord">
          <ac:chgData name="Jinhong Brejnholt (JINB)" userId="b8219c71-9da7-4a12-aded-a071d88b9102" providerId="ADAL" clId="{9B9BC756-21A3-4C5E-A645-E7A1CF384771}" dt="2024-09-09T20:15:41.341" v="1" actId="700"/>
          <ac:spMkLst>
            <pc:docMk/>
            <pc:sldMk cId="559451083" sldId="259"/>
            <ac:spMk id="3" creationId="{BAE2FB66-E739-6684-A377-04A1E2D6536B}"/>
          </ac:spMkLst>
        </pc:spChg>
        <pc:spChg chg="add mod ord">
          <ac:chgData name="Jinhong Brejnholt (JINB)" userId="b8219c71-9da7-4a12-aded-a071d88b9102" providerId="ADAL" clId="{9B9BC756-21A3-4C5E-A645-E7A1CF384771}" dt="2024-09-09T20:17:02.184" v="41" actId="20577"/>
          <ac:spMkLst>
            <pc:docMk/>
            <pc:sldMk cId="559451083" sldId="259"/>
            <ac:spMk id="4" creationId="{5722E2E2-A0DC-F739-91D8-6B36E78D9FEC}"/>
          </ac:spMkLst>
        </pc:spChg>
        <pc:spChg chg="add del mod ord">
          <ac:chgData name="Jinhong Brejnholt (JINB)" userId="b8219c71-9da7-4a12-aded-a071d88b9102" providerId="ADAL" clId="{9B9BC756-21A3-4C5E-A645-E7A1CF384771}" dt="2024-09-09T20:16:31.083" v="16" actId="478"/>
          <ac:spMkLst>
            <pc:docMk/>
            <pc:sldMk cId="559451083" sldId="259"/>
            <ac:spMk id="5" creationId="{6A3E7050-B07A-993C-B152-BA211EA57AB9}"/>
          </ac:spMkLst>
        </pc:spChg>
        <pc:spChg chg="add mod ord">
          <ac:chgData name="Jinhong Brejnholt (JINB)" userId="b8219c71-9da7-4a12-aded-a071d88b9102" providerId="ADAL" clId="{9B9BC756-21A3-4C5E-A645-E7A1CF384771}" dt="2024-09-18T13:18:06.913" v="2994" actId="13926"/>
          <ac:spMkLst>
            <pc:docMk/>
            <pc:sldMk cId="559451083" sldId="259"/>
            <ac:spMk id="6" creationId="{3ABE3554-BD0E-9F82-C13F-66E9E81A0C37}"/>
          </ac:spMkLst>
        </pc:spChg>
      </pc:sldChg>
      <pc:sldChg chg="modSp new del mod ord">
        <pc:chgData name="Jinhong Brejnholt (JINB)" userId="b8219c71-9da7-4a12-aded-a071d88b9102" providerId="ADAL" clId="{9B9BC756-21A3-4C5E-A645-E7A1CF384771}" dt="2024-09-13T13:02:19.665" v="1546" actId="47"/>
        <pc:sldMkLst>
          <pc:docMk/>
          <pc:sldMk cId="2112047550" sldId="260"/>
        </pc:sldMkLst>
        <pc:spChg chg="mod">
          <ac:chgData name="Jinhong Brejnholt (JINB)" userId="b8219c71-9da7-4a12-aded-a071d88b9102" providerId="ADAL" clId="{9B9BC756-21A3-4C5E-A645-E7A1CF384771}" dt="2024-09-09T20:23:55.875" v="43"/>
          <ac:spMkLst>
            <pc:docMk/>
            <pc:sldMk cId="2112047550" sldId="260"/>
            <ac:spMk id="7" creationId="{A0A5E0B6-F4D5-E290-8CE6-D26C181E5559}"/>
          </ac:spMkLst>
        </pc:spChg>
      </pc:sldChg>
      <pc:sldChg chg="addSp delSp modSp new del mod">
        <pc:chgData name="Jinhong Brejnholt (JINB)" userId="b8219c71-9da7-4a12-aded-a071d88b9102" providerId="ADAL" clId="{9B9BC756-21A3-4C5E-A645-E7A1CF384771}" dt="2024-09-15T16:17:11.474" v="2756" actId="47"/>
        <pc:sldMkLst>
          <pc:docMk/>
          <pc:sldMk cId="2646845006" sldId="261"/>
        </pc:sldMkLst>
        <pc:spChg chg="mod">
          <ac:chgData name="Jinhong Brejnholt (JINB)" userId="b8219c71-9da7-4a12-aded-a071d88b9102" providerId="ADAL" clId="{9B9BC756-21A3-4C5E-A645-E7A1CF384771}" dt="2024-09-09T20:24:28.407" v="53" actId="27636"/>
          <ac:spMkLst>
            <pc:docMk/>
            <pc:sldMk cId="2646845006" sldId="261"/>
            <ac:spMk id="5" creationId="{CA27CB1C-6BB9-5E0C-E854-030D52C60E12}"/>
          </ac:spMkLst>
        </pc:spChg>
        <pc:spChg chg="mod">
          <ac:chgData name="Jinhong Brejnholt (JINB)" userId="b8219c71-9da7-4a12-aded-a071d88b9102" providerId="ADAL" clId="{9B9BC756-21A3-4C5E-A645-E7A1CF384771}" dt="2024-09-09T20:24:27.250" v="51" actId="21"/>
          <ac:spMkLst>
            <pc:docMk/>
            <pc:sldMk cId="2646845006" sldId="261"/>
            <ac:spMk id="7" creationId="{3C84A131-70F6-E922-EB3A-8DCB30B2BB97}"/>
          </ac:spMkLst>
        </pc:spChg>
        <pc:spChg chg="add del">
          <ac:chgData name="Jinhong Brejnholt (JINB)" userId="b8219c71-9da7-4a12-aded-a071d88b9102" providerId="ADAL" clId="{9B9BC756-21A3-4C5E-A645-E7A1CF384771}" dt="2024-09-09T20:24:05.188" v="46" actId="22"/>
          <ac:spMkLst>
            <pc:docMk/>
            <pc:sldMk cId="2646845006" sldId="261"/>
            <ac:spMk id="9" creationId="{15CC031D-E7CC-AE8A-7422-BCFBF3A99662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12.880" v="2757" actId="47"/>
        <pc:sldMkLst>
          <pc:docMk/>
          <pc:sldMk cId="162249943" sldId="262"/>
        </pc:sldMkLst>
        <pc:spChg chg="mod">
          <ac:chgData name="Jinhong Brejnholt (JINB)" userId="b8219c71-9da7-4a12-aded-a071d88b9102" providerId="ADAL" clId="{9B9BC756-21A3-4C5E-A645-E7A1CF384771}" dt="2024-09-09T20:24:23.281" v="50"/>
          <ac:spMkLst>
            <pc:docMk/>
            <pc:sldMk cId="162249943" sldId="262"/>
            <ac:spMk id="5" creationId="{09561E91-6E68-56A9-18D6-9A790A8BE76C}"/>
          </ac:spMkLst>
        </pc:spChg>
        <pc:spChg chg="mod">
          <ac:chgData name="Jinhong Brejnholt (JINB)" userId="b8219c71-9da7-4a12-aded-a071d88b9102" providerId="ADAL" clId="{9B9BC756-21A3-4C5E-A645-E7A1CF384771}" dt="2024-09-09T20:24:14.875" v="49"/>
          <ac:spMkLst>
            <pc:docMk/>
            <pc:sldMk cId="162249943" sldId="262"/>
            <ac:spMk id="7" creationId="{A69EAA14-E305-F053-2CAB-522A6CA701B2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5:52.863" v="2981" actId="47"/>
        <pc:sldMkLst>
          <pc:docMk/>
          <pc:sldMk cId="69859722" sldId="263"/>
        </pc:sldMkLst>
        <pc:spChg chg="mod">
          <ac:chgData name="Jinhong Brejnholt (JINB)" userId="b8219c71-9da7-4a12-aded-a071d88b9102" providerId="ADAL" clId="{9B9BC756-21A3-4C5E-A645-E7A1CF384771}" dt="2024-09-09T20:24:42.610" v="58" actId="27636"/>
          <ac:spMkLst>
            <pc:docMk/>
            <pc:sldMk cId="69859722" sldId="263"/>
            <ac:spMk id="5" creationId="{2D007EF1-CFFC-7835-F8EC-4A0BD32188EC}"/>
          </ac:spMkLst>
        </pc:spChg>
        <pc:spChg chg="mod">
          <ac:chgData name="Jinhong Brejnholt (JINB)" userId="b8219c71-9da7-4a12-aded-a071d88b9102" providerId="ADAL" clId="{9B9BC756-21A3-4C5E-A645-E7A1CF384771}" dt="2024-09-09T20:24:41.141" v="56" actId="21"/>
          <ac:spMkLst>
            <pc:docMk/>
            <pc:sldMk cId="69859722" sldId="263"/>
            <ac:spMk id="7" creationId="{ACEA94A1-685A-9571-EE03-9D00CDC2425E}"/>
          </ac:spMkLst>
        </pc:spChg>
      </pc:sldChg>
      <pc:sldChg chg="modSp new add del mod">
        <pc:chgData name="Jinhong Brejnholt (JINB)" userId="b8219c71-9da7-4a12-aded-a071d88b9102" providerId="ADAL" clId="{9B9BC756-21A3-4C5E-A645-E7A1CF384771}" dt="2024-09-18T13:16:14.670" v="2986" actId="47"/>
        <pc:sldMkLst>
          <pc:docMk/>
          <pc:sldMk cId="2614524634" sldId="264"/>
        </pc:sldMkLst>
        <pc:spChg chg="mod">
          <ac:chgData name="Jinhong Brejnholt (JINB)" userId="b8219c71-9da7-4a12-aded-a071d88b9102" providerId="ADAL" clId="{9B9BC756-21A3-4C5E-A645-E7A1CF384771}" dt="2024-09-09T20:24:58.512" v="63" actId="27636"/>
          <ac:spMkLst>
            <pc:docMk/>
            <pc:sldMk cId="2614524634" sldId="264"/>
            <ac:spMk id="5" creationId="{EE15053A-436B-3CFC-6C62-5BC79610A8B6}"/>
          </ac:spMkLst>
        </pc:spChg>
        <pc:spChg chg="mod">
          <ac:chgData name="Jinhong Brejnholt (JINB)" userId="b8219c71-9da7-4a12-aded-a071d88b9102" providerId="ADAL" clId="{9B9BC756-21A3-4C5E-A645-E7A1CF384771}" dt="2024-09-18T13:15:58.130" v="2982" actId="21"/>
          <ac:spMkLst>
            <pc:docMk/>
            <pc:sldMk cId="2614524634" sldId="264"/>
            <ac:spMk id="7" creationId="{6BBB7601-BC4A-313A-0928-BD48A2FFA9D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17.518" v="2987" actId="47"/>
        <pc:sldMkLst>
          <pc:docMk/>
          <pc:sldMk cId="2593635815" sldId="265"/>
        </pc:sldMkLst>
        <pc:spChg chg="mod">
          <ac:chgData name="Jinhong Brejnholt (JINB)" userId="b8219c71-9da7-4a12-aded-a071d88b9102" providerId="ADAL" clId="{9B9BC756-21A3-4C5E-A645-E7A1CF384771}" dt="2024-09-09T20:25:11.190" v="68" actId="27636"/>
          <ac:spMkLst>
            <pc:docMk/>
            <pc:sldMk cId="2593635815" sldId="265"/>
            <ac:spMk id="5" creationId="{5412B37E-9178-9A1D-381C-87125FEA3796}"/>
          </ac:spMkLst>
        </pc:spChg>
        <pc:spChg chg="mod">
          <ac:chgData name="Jinhong Brejnholt (JINB)" userId="b8219c71-9da7-4a12-aded-a071d88b9102" providerId="ADAL" clId="{9B9BC756-21A3-4C5E-A645-E7A1CF384771}" dt="2024-09-18T13:12:56.888" v="2973" actId="21"/>
          <ac:spMkLst>
            <pc:docMk/>
            <pc:sldMk cId="2593635815" sldId="265"/>
            <ac:spMk id="7" creationId="{06B417D9-9719-967B-D679-B676A72602B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1.936" v="2988" actId="47"/>
        <pc:sldMkLst>
          <pc:docMk/>
          <pc:sldMk cId="861351632" sldId="266"/>
        </pc:sldMkLst>
        <pc:spChg chg="mod">
          <ac:chgData name="Jinhong Brejnholt (JINB)" userId="b8219c71-9da7-4a12-aded-a071d88b9102" providerId="ADAL" clId="{9B9BC756-21A3-4C5E-A645-E7A1CF384771}" dt="2024-09-09T20:25:22.454" v="73" actId="27636"/>
          <ac:spMkLst>
            <pc:docMk/>
            <pc:sldMk cId="861351632" sldId="266"/>
            <ac:spMk id="5" creationId="{774BA783-E931-966E-D96F-4D55F78A4DE6}"/>
          </ac:spMkLst>
        </pc:spChg>
        <pc:spChg chg="mod">
          <ac:chgData name="Jinhong Brejnholt (JINB)" userId="b8219c71-9da7-4a12-aded-a071d88b9102" providerId="ADAL" clId="{9B9BC756-21A3-4C5E-A645-E7A1CF384771}" dt="2024-09-11T19:50:36.888" v="1424" actId="13926"/>
          <ac:spMkLst>
            <pc:docMk/>
            <pc:sldMk cId="861351632" sldId="266"/>
            <ac:spMk id="7" creationId="{389D414E-7F29-4A62-A021-297F5C115785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3.086" v="2989" actId="47"/>
        <pc:sldMkLst>
          <pc:docMk/>
          <pc:sldMk cId="382583575" sldId="267"/>
        </pc:sldMkLst>
        <pc:spChg chg="mod">
          <ac:chgData name="Jinhong Brejnholt (JINB)" userId="b8219c71-9da7-4a12-aded-a071d88b9102" providerId="ADAL" clId="{9B9BC756-21A3-4C5E-A645-E7A1CF384771}" dt="2024-09-09T20:25:35.596" v="78" actId="27636"/>
          <ac:spMkLst>
            <pc:docMk/>
            <pc:sldMk cId="382583575" sldId="267"/>
            <ac:spMk id="5" creationId="{C5BFE18C-D040-4FE2-25A7-36716FFF4C01}"/>
          </ac:spMkLst>
        </pc:spChg>
        <pc:spChg chg="mod">
          <ac:chgData name="Jinhong Brejnholt (JINB)" userId="b8219c71-9da7-4a12-aded-a071d88b9102" providerId="ADAL" clId="{9B9BC756-21A3-4C5E-A645-E7A1CF384771}" dt="2024-09-18T13:10:58.201" v="2967" actId="21"/>
          <ac:spMkLst>
            <pc:docMk/>
            <pc:sldMk cId="382583575" sldId="267"/>
            <ac:spMk id="7" creationId="{1C5FEF23-154C-AE88-46BE-90A2B31C5DC9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8T13:16:25.463" v="2990" actId="47"/>
        <pc:sldMkLst>
          <pc:docMk/>
          <pc:sldMk cId="2941055307" sldId="268"/>
        </pc:sldMkLst>
        <pc:spChg chg="mod">
          <ac:chgData name="Jinhong Brejnholt (JINB)" userId="b8219c71-9da7-4a12-aded-a071d88b9102" providerId="ADAL" clId="{9B9BC756-21A3-4C5E-A645-E7A1CF384771}" dt="2024-09-09T20:25:54.688" v="90"/>
          <ac:spMkLst>
            <pc:docMk/>
            <pc:sldMk cId="2941055307" sldId="268"/>
            <ac:spMk id="5" creationId="{C2680473-F038-6872-7A51-D710D528751C}"/>
          </ac:spMkLst>
        </pc:spChg>
        <pc:spChg chg="mod">
          <ac:chgData name="Jinhong Brejnholt (JINB)" userId="b8219c71-9da7-4a12-aded-a071d88b9102" providerId="ADAL" clId="{9B9BC756-21A3-4C5E-A645-E7A1CF384771}" dt="2024-09-11T19:51:42.926" v="1427" actId="13926"/>
          <ac:spMkLst>
            <pc:docMk/>
            <pc:sldMk cId="2941055307" sldId="268"/>
            <ac:spMk id="7" creationId="{C7C5F66E-5C0C-FFE1-6A56-D21DE5A8AF3D}"/>
          </ac:spMkLst>
        </pc:spChg>
      </pc:sldChg>
      <pc:sldChg chg="addSp delSp modSp new del mod modClrScheme chgLayout">
        <pc:chgData name="Jinhong Brejnholt (JINB)" userId="b8219c71-9da7-4a12-aded-a071d88b9102" providerId="ADAL" clId="{9B9BC756-21A3-4C5E-A645-E7A1CF384771}" dt="2024-09-15T15:30:50.949" v="2491" actId="47"/>
        <pc:sldMkLst>
          <pc:docMk/>
          <pc:sldMk cId="307933044" sldId="269"/>
        </pc:sldMkLst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2" creationId="{229BBE03-B529-33C1-A327-9E273186A47C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3" creationId="{20301848-1E31-D410-B0F4-5EDBAC79CC55}"/>
          </ac:spMkLst>
        </pc:spChg>
        <pc:spChg chg="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4" creationId="{8714DEA0-E0F4-02A9-E170-07046E093DB1}"/>
          </ac:spMkLst>
        </pc:spChg>
        <pc:spChg chg="mod ord">
          <ac:chgData name="Jinhong Brejnholt (JINB)" userId="b8219c71-9da7-4a12-aded-a071d88b9102" providerId="ADAL" clId="{9B9BC756-21A3-4C5E-A645-E7A1CF384771}" dt="2024-09-09T20:27:21.267" v="121" actId="20577"/>
          <ac:spMkLst>
            <pc:docMk/>
            <pc:sldMk cId="307933044" sldId="269"/>
            <ac:spMk id="5" creationId="{57604234-417A-90D1-3719-F11B6774D8A7}"/>
          </ac:spMkLst>
        </pc:spChg>
        <pc:spChg chg="del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6" creationId="{4C187DB2-9371-BB0C-303A-4AC74E2D91CE}"/>
          </ac:spMkLst>
        </pc:spChg>
        <pc:spChg chg="del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7" creationId="{6E6D808A-CC08-71E7-CBFE-B16AD9FAEDCC}"/>
          </ac:spMkLst>
        </pc:spChg>
        <pc:spChg chg="add mod ord">
          <ac:chgData name="Jinhong Brejnholt (JINB)" userId="b8219c71-9da7-4a12-aded-a071d88b9102" providerId="ADAL" clId="{9B9BC756-21A3-4C5E-A645-E7A1CF384771}" dt="2024-09-09T20:27:11.407" v="115" actId="700"/>
          <ac:spMkLst>
            <pc:docMk/>
            <pc:sldMk cId="307933044" sldId="269"/>
            <ac:spMk id="8" creationId="{41A00FD7-A133-C700-0FD3-FA425F44F600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0T19:37:52.363" v="132" actId="47"/>
        <pc:sldMkLst>
          <pc:docMk/>
          <pc:sldMk cId="336958097" sldId="270"/>
        </pc:sldMkLst>
        <pc:spChg chg="mod">
          <ac:chgData name="Jinhong Brejnholt (JINB)" userId="b8219c71-9da7-4a12-aded-a071d88b9102" providerId="ADAL" clId="{9B9BC756-21A3-4C5E-A645-E7A1CF384771}" dt="2024-09-09T20:26:29.109" v="110" actId="20577"/>
          <ac:spMkLst>
            <pc:docMk/>
            <pc:sldMk cId="336958097" sldId="270"/>
            <ac:spMk id="5" creationId="{7345F218-1C3A-1C00-5467-5661D67BAFA2}"/>
          </ac:spMkLst>
        </pc:sp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40.070" v="3119"/>
        <pc:sldMkLst>
          <pc:docMk/>
          <pc:sldMk cId="0" sldId="282"/>
        </pc:sldMkLst>
        <pc:spChg chg="add mod">
          <ac:chgData name="Jinhong Brejnholt (JINB)" userId="b8219c71-9da7-4a12-aded-a071d88b9102" providerId="ADAL" clId="{9B9BC756-21A3-4C5E-A645-E7A1CF384771}" dt="2024-09-13T13:45:27.266" v="2325" actId="1076"/>
          <ac:spMkLst>
            <pc:docMk/>
            <pc:sldMk cId="0" sldId="282"/>
            <ac:spMk id="2" creationId="{0AB63453-8CBC-AFA3-8D97-EACA262AA508}"/>
          </ac:spMkLst>
        </pc:spChg>
        <pc:spChg chg="add del mod ord">
          <ac:chgData name="Jinhong Brejnholt (JINB)" userId="b8219c71-9da7-4a12-aded-a071d88b9102" providerId="ADAL" clId="{9B9BC756-21A3-4C5E-A645-E7A1CF384771}" dt="2024-09-18T13:33:35.544" v="3073" actId="478"/>
          <ac:spMkLst>
            <pc:docMk/>
            <pc:sldMk cId="0" sldId="282"/>
            <ac:spMk id="2" creationId="{5BB8D2F5-ED21-9899-0BA6-0CF112CE9B90}"/>
          </ac:spMkLst>
        </pc:spChg>
        <pc:spChg chg="add mod">
          <ac:chgData name="Jinhong Brejnholt (JINB)" userId="b8219c71-9da7-4a12-aded-a071d88b9102" providerId="ADAL" clId="{9B9BC756-21A3-4C5E-A645-E7A1CF384771}" dt="2024-09-18T13:40:40.070" v="3119"/>
          <ac:spMkLst>
            <pc:docMk/>
            <pc:sldMk cId="0" sldId="282"/>
            <ac:spMk id="3" creationId="{B8F154E1-2DF1-1D95-BB2C-9FED575881B5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0" sldId="282"/>
            <ac:spMk id="216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6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7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3.996" v="2315" actId="478"/>
          <ac:spMkLst>
            <pc:docMk/>
            <pc:sldMk cId="0" sldId="282"/>
            <ac:spMk id="218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2.052" v="2314" actId="478"/>
          <ac:spMkLst>
            <pc:docMk/>
            <pc:sldMk cId="0" sldId="282"/>
            <ac:spMk id="218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9.590" v="2318" actId="478"/>
          <ac:spMkLst>
            <pc:docMk/>
            <pc:sldMk cId="0" sldId="282"/>
            <ac:spMk id="21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56.738" v="2317" actId="478"/>
          <ac:spMkLst>
            <pc:docMk/>
            <pc:sldMk cId="0" sldId="282"/>
            <ac:spMk id="218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4:46.190" v="2316" actId="478"/>
          <ac:spMkLst>
            <pc:docMk/>
            <pc:sldMk cId="0" sldId="282"/>
            <ac:spMk id="218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2.324" v="2478" actId="20577"/>
          <ac:spMkLst>
            <pc:docMk/>
            <pc:sldMk cId="0" sldId="282"/>
            <ac:spMk id="218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7.347" v="2481" actId="20577"/>
          <ac:spMkLst>
            <pc:docMk/>
            <pc:sldMk cId="0" sldId="282"/>
            <ac:spMk id="218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89" creationId="{00000000-0000-0000-0000-000000000000}"/>
          </ac:spMkLst>
        </pc:spChg>
        <pc:spChg chg="add del 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19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0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0.907" v="2330" actId="478"/>
          <ac:spMkLst>
            <pc:docMk/>
            <pc:sldMk cId="0" sldId="282"/>
            <ac:spMk id="220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4.675" v="2319" actId="478"/>
          <ac:spMkLst>
            <pc:docMk/>
            <pc:sldMk cId="0" sldId="282"/>
            <ac:spMk id="220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2.910" v="2327" actId="478"/>
          <ac:spMkLst>
            <pc:docMk/>
            <pc:sldMk cId="0" sldId="282"/>
            <ac:spMk id="220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4.790" v="2328" actId="478"/>
          <ac:spMkLst>
            <pc:docMk/>
            <pc:sldMk cId="0" sldId="282"/>
            <ac:spMk id="220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10.078" v="2321" actId="478"/>
          <ac:spMkLst>
            <pc:docMk/>
            <pc:sldMk cId="0" sldId="282"/>
            <ac:spMk id="220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08.542" v="2320" actId="478"/>
          <ac:spMkLst>
            <pc:docMk/>
            <pc:sldMk cId="0" sldId="282"/>
            <ac:spMk id="220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36.270" v="2329" actId="478"/>
          <ac:spMkLst>
            <pc:docMk/>
            <pc:sldMk cId="0" sldId="282"/>
            <ac:spMk id="220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2.753" v="2331" actId="478"/>
          <ac:spMkLst>
            <pc:docMk/>
            <pc:sldMk cId="0" sldId="282"/>
            <ac:spMk id="221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9.277" v="2475" actId="20577"/>
          <ac:spMkLst>
            <pc:docMk/>
            <pc:sldMk cId="0" sldId="282"/>
            <ac:spMk id="221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54.450" v="2480" actId="20577"/>
          <ac:spMkLst>
            <pc:docMk/>
            <pc:sldMk cId="0" sldId="282"/>
            <ac:spMk id="221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1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7.141" v="2335" actId="478"/>
          <ac:spMkLst>
            <pc:docMk/>
            <pc:sldMk cId="0" sldId="282"/>
            <ac:spMk id="222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47.857" v="2332" actId="478"/>
          <ac:spMkLst>
            <pc:docMk/>
            <pc:sldMk cId="0" sldId="282"/>
            <ac:spMk id="22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0.124" v="2333" actId="478"/>
          <ac:spMkLst>
            <pc:docMk/>
            <pc:sldMk cId="0" sldId="282"/>
            <ac:spMk id="223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5:51.731" v="2334" actId="478"/>
          <ac:spMkLst>
            <pc:docMk/>
            <pc:sldMk cId="0" sldId="282"/>
            <ac:spMk id="223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33.905" v="2472" actId="20577"/>
          <ac:spMkLst>
            <pc:docMk/>
            <pc:sldMk cId="0" sldId="282"/>
            <ac:spMk id="223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48.875" v="2479" actId="20577"/>
          <ac:spMkLst>
            <pc:docMk/>
            <pc:sldMk cId="0" sldId="282"/>
            <ac:spMk id="223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2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6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4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9.953" v="2342" actId="478"/>
          <ac:spMkLst>
            <pc:docMk/>
            <pc:sldMk cId="0" sldId="282"/>
            <ac:spMk id="22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4.536" v="2339" actId="478"/>
          <ac:spMkLst>
            <pc:docMk/>
            <pc:sldMk cId="0" sldId="282"/>
            <ac:spMk id="22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5.706" v="2348" actId="478"/>
          <ac:spMkLst>
            <pc:docMk/>
            <pc:sldMk cId="0" sldId="282"/>
            <ac:spMk id="22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1.597" v="2343" actId="478"/>
          <ac:spMkLst>
            <pc:docMk/>
            <pc:sldMk cId="0" sldId="282"/>
            <ac:spMk id="225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5.963" v="2336" actId="478"/>
          <ac:spMkLst>
            <pc:docMk/>
            <pc:sldMk cId="0" sldId="282"/>
            <ac:spMk id="225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4.800" v="2345" actId="478"/>
          <ac:spMkLst>
            <pc:docMk/>
            <pc:sldMk cId="0" sldId="282"/>
            <ac:spMk id="22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7.744" v="2341" actId="478"/>
          <ac:spMkLst>
            <pc:docMk/>
            <pc:sldMk cId="0" sldId="282"/>
            <ac:spMk id="225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22.999" v="2344" actId="478"/>
          <ac:spMkLst>
            <pc:docMk/>
            <pc:sldMk cId="0" sldId="282"/>
            <ac:spMk id="225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4.267" v="2347" actId="478"/>
          <ac:spMkLst>
            <pc:docMk/>
            <pc:sldMk cId="0" sldId="282"/>
            <ac:spMk id="225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1.004" v="2338" actId="478"/>
          <ac:spMkLst>
            <pc:docMk/>
            <pc:sldMk cId="0" sldId="282"/>
            <ac:spMk id="226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07.620" v="2337" actId="478"/>
          <ac:spMkLst>
            <pc:docMk/>
            <pc:sldMk cId="0" sldId="282"/>
            <ac:spMk id="22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6:16.163" v="2340" actId="478"/>
          <ac:spMkLst>
            <pc:docMk/>
            <pc:sldMk cId="0" sldId="282"/>
            <ac:spMk id="226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47:52.160" v="2346" actId="478"/>
          <ac:spMkLst>
            <pc:docMk/>
            <pc:sldMk cId="0" sldId="282"/>
            <ac:spMk id="226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54:15.380" v="2423" actId="1038"/>
          <ac:spMkLst>
            <pc:docMk/>
            <pc:sldMk cId="0" sldId="282"/>
            <ac:spMk id="226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9:12.862" v="2456" actId="20577"/>
          <ac:spMkLst>
            <pc:docMk/>
            <pc:sldMk cId="0" sldId="282"/>
            <ac:spMk id="2266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6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7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4:56.738" v="2317" actId="478"/>
          <ac:grpSpMkLst>
            <pc:docMk/>
            <pc:sldMk cId="0" sldId="282"/>
            <ac:grpSpMk id="2179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8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195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40.907" v="2330" actId="478"/>
          <ac:grpSpMkLst>
            <pc:docMk/>
            <pc:sldMk cId="0" sldId="282"/>
            <ac:grpSpMk id="2202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15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21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5:51.731" v="2334" actId="478"/>
          <ac:grpSpMkLst>
            <pc:docMk/>
            <pc:sldMk cId="0" sldId="282"/>
            <ac:grpSpMk id="222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6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37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54:15.380" v="2423" actId="1038"/>
          <ac:grpSpMkLst>
            <pc:docMk/>
            <pc:sldMk cId="0" sldId="282"/>
            <ac:grpSpMk id="2243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47:54.267" v="2347" actId="478"/>
          <ac:grpSpMkLst>
            <pc:docMk/>
            <pc:sldMk cId="0" sldId="282"/>
            <ac:grpSpMk id="2251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3T13:54:15.380" v="2423" actId="1038"/>
          <ac:picMkLst>
            <pc:docMk/>
            <pc:sldMk cId="0" sldId="282"/>
            <ac:picMk id="4" creationId="{D9D425E9-9FDC-0D6D-163E-867DB6C311C7}"/>
          </ac:picMkLst>
        </pc:picChg>
        <pc:picChg chg="add mod">
          <ac:chgData name="Jinhong Brejnholt (JINB)" userId="b8219c71-9da7-4a12-aded-a071d88b9102" providerId="ADAL" clId="{9B9BC756-21A3-4C5E-A645-E7A1CF384771}" dt="2024-09-18T13:40:40.070" v="3119"/>
          <ac:picMkLst>
            <pc:docMk/>
            <pc:sldMk cId="0" sldId="282"/>
            <ac:picMk id="5" creationId="{85294494-9A8A-8A05-ADD7-D6971206286B}"/>
          </ac:picMkLst>
        </pc:picChg>
        <pc:picChg chg="add del mod">
          <ac:chgData name="Jinhong Brejnholt (JINB)" userId="b8219c71-9da7-4a12-aded-a071d88b9102" providerId="ADAL" clId="{9B9BC756-21A3-4C5E-A645-E7A1CF384771}" dt="2024-09-13T13:51:04.908" v="2372" actId="478"/>
          <ac:picMkLst>
            <pc:docMk/>
            <pc:sldMk cId="0" sldId="282"/>
            <ac:picMk id="6" creationId="{CF5526A4-558A-C6E1-9311-2FB032B1FB27}"/>
          </ac:picMkLst>
        </pc:picChg>
        <pc:picChg chg="add del">
          <ac:chgData name="Jinhong Brejnholt (JINB)" userId="b8219c71-9da7-4a12-aded-a071d88b9102" providerId="ADAL" clId="{9B9BC756-21A3-4C5E-A645-E7A1CF384771}" dt="2024-09-13T13:50:13.285" v="2363" actId="478"/>
          <ac:picMkLst>
            <pc:docMk/>
            <pc:sldMk cId="0" sldId="282"/>
            <ac:picMk id="2050" creationId="{24D19BA2-6CD4-D2EA-670B-2BF81C410669}"/>
          </ac:picMkLst>
        </pc:picChg>
        <pc:picChg chg="add del">
          <ac:chgData name="Jinhong Brejnholt (JINB)" userId="b8219c71-9da7-4a12-aded-a071d88b9102" providerId="ADAL" clId="{9B9BC756-21A3-4C5E-A645-E7A1CF384771}" dt="2024-09-13T13:50:32.851" v="2365" actId="478"/>
          <ac:picMkLst>
            <pc:docMk/>
            <pc:sldMk cId="0" sldId="282"/>
            <ac:picMk id="2052" creationId="{1B8045AC-5931-F878-CD22-9A6DA91FFF47}"/>
          </ac:picMkLst>
        </pc:picChg>
        <pc:picChg chg="add del">
          <ac:chgData name="Jinhong Brejnholt (JINB)" userId="b8219c71-9da7-4a12-aded-a071d88b9102" providerId="ADAL" clId="{9B9BC756-21A3-4C5E-A645-E7A1CF384771}" dt="2024-09-13T13:50:40.266" v="2367" actId="478"/>
          <ac:picMkLst>
            <pc:docMk/>
            <pc:sldMk cId="0" sldId="282"/>
            <ac:picMk id="2054" creationId="{2327DB4F-8E46-61EE-0DFE-7EBEB9CA7D21}"/>
          </ac:picMkLst>
        </pc:picChg>
        <pc:picChg chg="add mod">
          <ac:chgData name="Jinhong Brejnholt (JINB)" userId="b8219c71-9da7-4a12-aded-a071d88b9102" providerId="ADAL" clId="{9B9BC756-21A3-4C5E-A645-E7A1CF384771}" dt="2024-09-15T15:35:47.354" v="2505" actId="207"/>
          <ac:picMkLst>
            <pc:docMk/>
            <pc:sldMk cId="0" sldId="282"/>
            <ac:picMk id="2056" creationId="{05C27F5D-1300-1CB0-E185-ED7E0674D6FF}"/>
          </ac:picMkLst>
        </pc:picChg>
        <pc:picChg chg="add mod">
          <ac:chgData name="Jinhong Brejnholt (JINB)" userId="b8219c71-9da7-4a12-aded-a071d88b9102" providerId="ADAL" clId="{9B9BC756-21A3-4C5E-A645-E7A1CF384771}" dt="2024-09-15T15:36:16.652" v="2508" actId="207"/>
          <ac:picMkLst>
            <pc:docMk/>
            <pc:sldMk cId="0" sldId="282"/>
            <ac:picMk id="2058" creationId="{66253577-0D7B-02AA-FDB2-B7B34339197C}"/>
          </ac:picMkLst>
        </pc:picChg>
        <pc:picChg chg="add mod">
          <ac:chgData name="Jinhong Brejnholt (JINB)" userId="b8219c71-9da7-4a12-aded-a071d88b9102" providerId="ADAL" clId="{9B9BC756-21A3-4C5E-A645-E7A1CF384771}" dt="2024-09-15T15:37:09.702" v="2511" actId="207"/>
          <ac:picMkLst>
            <pc:docMk/>
            <pc:sldMk cId="0" sldId="282"/>
            <ac:picMk id="2060" creationId="{2DA6569D-6B23-E0F8-9A40-FD87BA882D7C}"/>
          </ac:picMkLst>
        </pc:picChg>
      </pc:sldChg>
      <pc:sldChg chg="addSp delSp modSp add mod ord modClrScheme chgLayout modNotesTx">
        <pc:chgData name="Jinhong Brejnholt (JINB)" userId="b8219c71-9da7-4a12-aded-a071d88b9102" providerId="ADAL" clId="{9B9BC756-21A3-4C5E-A645-E7A1CF384771}" dt="2024-09-18T13:41:02.462" v="3125"/>
        <pc:sldMkLst>
          <pc:docMk/>
          <pc:sldMk cId="0" sldId="283"/>
        </pc:sldMkLst>
        <pc:spChg chg="add del mod ord">
          <ac:chgData name="Jinhong Brejnholt (JINB)" userId="b8219c71-9da7-4a12-aded-a071d88b9102" providerId="ADAL" clId="{9B9BC756-21A3-4C5E-A645-E7A1CF384771}" dt="2024-09-18T13:20:30.218" v="3007" actId="478"/>
          <ac:spMkLst>
            <pc:docMk/>
            <pc:sldMk cId="0" sldId="283"/>
            <ac:spMk id="2" creationId="{33FC6F07-4C21-6B13-2B3B-B3EEBA9005D8}"/>
          </ac:spMkLst>
        </pc:spChg>
        <pc:spChg chg="add del mod ord">
          <ac:chgData name="Jinhong Brejnholt (JINB)" userId="b8219c71-9da7-4a12-aded-a071d88b9102" providerId="ADAL" clId="{9B9BC756-21A3-4C5E-A645-E7A1CF384771}" dt="2024-09-18T13:36:32.552" v="3099" actId="478"/>
          <ac:spMkLst>
            <pc:docMk/>
            <pc:sldMk cId="0" sldId="283"/>
            <ac:spMk id="3" creationId="{C78BF76F-E8ED-2430-E82A-7F345DF2E2AE}"/>
          </ac:spMkLst>
        </pc:spChg>
        <pc:spChg chg="add mod">
          <ac:chgData name="Jinhong Brejnholt (JINB)" userId="b8219c71-9da7-4a12-aded-a071d88b9102" providerId="ADAL" clId="{9B9BC756-21A3-4C5E-A645-E7A1CF384771}" dt="2024-09-18T13:41:02.462" v="3125"/>
          <ac:spMkLst>
            <pc:docMk/>
            <pc:sldMk cId="0" sldId="283"/>
            <ac:spMk id="4" creationId="{2CDA759B-C337-7AC3-35E4-EA89F599060E}"/>
          </ac:spMkLst>
        </pc:spChg>
        <pc:spChg chg="mod ord">
          <ac:chgData name="Jinhong Brejnholt (JINB)" userId="b8219c71-9da7-4a12-aded-a071d88b9102" providerId="ADAL" clId="{9B9BC756-21A3-4C5E-A645-E7A1CF384771}" dt="2024-09-18T13:36:42.792" v="3101" actId="14100"/>
          <ac:spMkLst>
            <pc:docMk/>
            <pc:sldMk cId="0" sldId="283"/>
            <ac:spMk id="22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5T16:11:11.504" v="2599" actId="478"/>
          <ac:spMkLst>
            <pc:docMk/>
            <pc:sldMk cId="0" sldId="283"/>
            <ac:spMk id="229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40.151" v="2790" actId="1076"/>
          <ac:spMkLst>
            <pc:docMk/>
            <pc:sldMk cId="0" sldId="283"/>
            <ac:spMk id="230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8.273" v="2789" actId="1076"/>
          <ac:spMkLst>
            <pc:docMk/>
            <pc:sldMk cId="0" sldId="283"/>
            <ac:spMk id="2323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23.874" v="2788" actId="1076"/>
          <ac:spMkLst>
            <pc:docMk/>
            <pc:sldMk cId="0" sldId="283"/>
            <ac:spMk id="2339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6T06:54:12.190" v="2787" actId="1076"/>
          <ac:spMkLst>
            <pc:docMk/>
            <pc:sldMk cId="0" sldId="283"/>
            <ac:spMk id="235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25:23.394" v="2774" actId="207"/>
          <ac:spMkLst>
            <pc:docMk/>
            <pc:sldMk cId="0" sldId="283"/>
            <ac:spMk id="236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6:13:03.427" v="2668" actId="20577"/>
          <ac:spMkLst>
            <pc:docMk/>
            <pc:sldMk cId="0" sldId="283"/>
            <ac:spMk id="2361" creationId="{00000000-0000-0000-0000-000000000000}"/>
          </ac:spMkLst>
        </pc:spChg>
        <pc:grpChg chg="mod">
          <ac:chgData name="Jinhong Brejnholt (JINB)" userId="b8219c71-9da7-4a12-aded-a071d88b9102" providerId="ADAL" clId="{9B9BC756-21A3-4C5E-A645-E7A1CF384771}" dt="2024-09-15T16:16:25.912" v="2747" actId="1076"/>
          <ac:grpSpMkLst>
            <pc:docMk/>
            <pc:sldMk cId="0" sldId="283"/>
            <ac:grpSpMk id="2278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5:02.646" v="2717" actId="1076"/>
          <ac:grpSpMkLst>
            <pc:docMk/>
            <pc:sldMk cId="0" sldId="283"/>
            <ac:grpSpMk id="2281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3:53.924" v="2691" actId="1076"/>
          <ac:grpSpMkLst>
            <pc:docMk/>
            <pc:sldMk cId="0" sldId="283"/>
            <ac:grpSpMk id="2284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5T16:16:29.862" v="2748" actId="1076"/>
          <ac:grpSpMkLst>
            <pc:docMk/>
            <pc:sldMk cId="0" sldId="283"/>
            <ac:grpSpMk id="2287" creationId="{00000000-0000-0000-0000-000000000000}"/>
          </ac:grpSpMkLst>
        </pc:grpChg>
        <pc:picChg chg="add mod">
          <ac:chgData name="Jinhong Brejnholt (JINB)" userId="b8219c71-9da7-4a12-aded-a071d88b9102" providerId="ADAL" clId="{9B9BC756-21A3-4C5E-A645-E7A1CF384771}" dt="2024-09-18T13:41:02.462" v="3125"/>
          <ac:picMkLst>
            <pc:docMk/>
            <pc:sldMk cId="0" sldId="283"/>
            <ac:picMk id="5" creationId="{B5339D34-7683-48CC-B457-0A6121E6FDD2}"/>
          </ac:picMkLst>
        </pc:picChg>
      </pc:sldChg>
      <pc:sldChg chg="addSp modSp add del mod ord setBg chgLayout">
        <pc:chgData name="Jinhong Brejnholt (JINB)" userId="b8219c71-9da7-4a12-aded-a071d88b9102" providerId="ADAL" clId="{9B9BC756-21A3-4C5E-A645-E7A1CF384771}" dt="2024-09-18T13:35:52.387" v="3092" actId="47"/>
        <pc:sldMkLst>
          <pc:docMk/>
          <pc:sldMk cId="4138256520" sldId="596"/>
        </pc:sldMkLst>
        <pc:spChg chg="add 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8" creationId="{E93D1A27-8746-6372-0C2D-452BED9C766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4138256520" sldId="596"/>
            <ac:spMk id="9" creationId="{65AD8241-200F-6DB4-DC36-94AB47DCF2D1}"/>
          </ac:spMkLst>
        </pc:spChg>
        <pc:picChg chg="mod">
          <ac:chgData name="Jinhong Brejnholt (JINB)" userId="b8219c71-9da7-4a12-aded-a071d88b9102" providerId="ADAL" clId="{9B9BC756-21A3-4C5E-A645-E7A1CF384771}" dt="2024-09-10T19:39:06.529" v="138"/>
          <ac:picMkLst>
            <pc:docMk/>
            <pc:sldMk cId="4138256520" sldId="596"/>
            <ac:picMk id="5" creationId="{1DE4102C-4C62-2013-B89D-82FF49738F33}"/>
          </ac:picMkLst>
        </pc:picChg>
        <pc:picChg chg="mod ord">
          <ac:chgData name="Jinhong Brejnholt (JINB)" userId="b8219c71-9da7-4a12-aded-a071d88b9102" providerId="ADAL" clId="{9B9BC756-21A3-4C5E-A645-E7A1CF384771}" dt="2024-09-18T13:33:32.628" v="3071" actId="700"/>
          <ac:picMkLst>
            <pc:docMk/>
            <pc:sldMk cId="4138256520" sldId="596"/>
            <ac:picMk id="12" creationId="{9CD5A3EE-DE76-FE20-D316-C763DFB15699}"/>
          </ac:picMkLst>
        </pc:picChg>
      </pc:sldChg>
      <pc:sldChg chg="delSp add del setBg delDesignElem">
        <pc:chgData name="Jinhong Brejnholt (JINB)" userId="b8219c71-9da7-4a12-aded-a071d88b9102" providerId="ADAL" clId="{9B9BC756-21A3-4C5E-A645-E7A1CF384771}" dt="2024-09-10T19:36:00.994" v="126" actId="47"/>
        <pc:sldMkLst>
          <pc:docMk/>
          <pc:sldMk cId="3376977830" sldId="629"/>
        </pc:sldMkLst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4" creationId="{D1EA859B-E555-4109-94F3-6700E046E008}"/>
          </ac:spMkLst>
        </pc:spChg>
        <pc:spChg chg="del">
          <ac:chgData name="Jinhong Brejnholt (JINB)" userId="b8219c71-9da7-4a12-aded-a071d88b9102" providerId="ADAL" clId="{9B9BC756-21A3-4C5E-A645-E7A1CF384771}" dt="2024-09-10T19:35:27.647" v="124"/>
          <ac:spMkLst>
            <pc:docMk/>
            <pc:sldMk cId="3376977830" sldId="629"/>
            <ac:spMk id="15" creationId="{04812C46-200A-4DEB-A05E-3ED6C68C2387}"/>
          </ac:spMkLst>
        </pc:spChg>
      </pc:sldChg>
      <pc:sldChg chg="addSp delSp modSp add mod ord chgLayout">
        <pc:chgData name="Jinhong Brejnholt (JINB)" userId="b8219c71-9da7-4a12-aded-a071d88b9102" providerId="ADAL" clId="{9B9BC756-21A3-4C5E-A645-E7A1CF384771}" dt="2024-09-18T13:41:40.618" v="3130" actId="478"/>
        <pc:sldMkLst>
          <pc:docMk/>
          <pc:sldMk cId="1192864044" sldId="684"/>
        </pc:sldMkLst>
        <pc:spChg chg="add del mod ord">
          <ac:chgData name="Jinhong Brejnholt (JINB)" userId="b8219c71-9da7-4a12-aded-a071d88b9102" providerId="ADAL" clId="{9B9BC756-21A3-4C5E-A645-E7A1CF384771}" dt="2024-09-18T13:41:40.618" v="3130" actId="478"/>
          <ac:spMkLst>
            <pc:docMk/>
            <pc:sldMk cId="1192864044" sldId="684"/>
            <ac:spMk id="3" creationId="{0C0DA1F9-8F4C-C07E-2B96-9D33EFB8E546}"/>
          </ac:spMkLst>
        </pc:spChg>
        <pc:spChg chg="del">
          <ac:chgData name="Jinhong Brejnholt (JINB)" userId="b8219c71-9da7-4a12-aded-a071d88b9102" providerId="ADAL" clId="{9B9BC756-21A3-4C5E-A645-E7A1CF384771}" dt="2024-09-18T13:34:15.863" v="3081" actId="478"/>
          <ac:spMkLst>
            <pc:docMk/>
            <pc:sldMk cId="1192864044" sldId="684"/>
            <ac:spMk id="5" creationId="{1AE8A028-E5D5-212E-93C3-B794752CAA27}"/>
          </ac:spMkLst>
        </pc:spChg>
        <pc:spChg chg="mod ord">
          <ac:chgData name="Jinhong Brejnholt (JINB)" userId="b8219c71-9da7-4a12-aded-a071d88b9102" providerId="ADAL" clId="{9B9BC756-21A3-4C5E-A645-E7A1CF384771}" dt="2024-09-18T13:34:04.628" v="3076" actId="27636"/>
          <ac:spMkLst>
            <pc:docMk/>
            <pc:sldMk cId="1192864044" sldId="684"/>
            <ac:spMk id="6" creationId="{76FBCFED-0BB7-EBBE-32CE-AD9F1BDD37CF}"/>
          </ac:spMkLst>
        </pc:spChg>
        <pc:spChg chg="del">
          <ac:chgData name="Jinhong Brejnholt (JINB)" userId="b8219c71-9da7-4a12-aded-a071d88b9102" providerId="ADAL" clId="{9B9BC756-21A3-4C5E-A645-E7A1CF384771}" dt="2024-09-18T13:34:12.951" v="3080" actId="478"/>
          <ac:spMkLst>
            <pc:docMk/>
            <pc:sldMk cId="1192864044" sldId="684"/>
            <ac:spMk id="7" creationId="{9DD0FFD7-CE27-8BD1-A614-E391B6523AAF}"/>
          </ac:spMkLst>
        </pc:spChg>
        <pc:spChg chg="add del mod ord">
          <ac:chgData name="Jinhong Brejnholt (JINB)" userId="b8219c71-9da7-4a12-aded-a071d88b9102" providerId="ADAL" clId="{9B9BC756-21A3-4C5E-A645-E7A1CF384771}" dt="2024-09-18T13:34:06.519" v="3077" actId="478"/>
          <ac:spMkLst>
            <pc:docMk/>
            <pc:sldMk cId="1192864044" sldId="684"/>
            <ac:spMk id="11" creationId="{D23F4663-2D92-B698-797B-77B5BBD2DFDC}"/>
          </ac:spMkLst>
        </pc:spChg>
        <pc:picChg chg="mod">
          <ac:chgData name="Jinhong Brejnholt (JINB)" userId="b8219c71-9da7-4a12-aded-a071d88b9102" providerId="ADAL" clId="{9B9BC756-21A3-4C5E-A645-E7A1CF384771}" dt="2024-09-18T13:34:37.927" v="3086" actId="1076"/>
          <ac:picMkLst>
            <pc:docMk/>
            <pc:sldMk cId="1192864044" sldId="684"/>
            <ac:picMk id="8" creationId="{2990FFB3-C17C-3E0D-84A4-740A40949B03}"/>
          </ac:picMkLst>
        </pc:picChg>
        <pc:picChg chg="mod">
          <ac:chgData name="Jinhong Brejnholt (JINB)" userId="b8219c71-9da7-4a12-aded-a071d88b9102" providerId="ADAL" clId="{9B9BC756-21A3-4C5E-A645-E7A1CF384771}" dt="2024-09-18T13:35:01.574" v="3090" actId="1076"/>
          <ac:picMkLst>
            <pc:docMk/>
            <pc:sldMk cId="1192864044" sldId="684"/>
            <ac:picMk id="9" creationId="{C661C8BE-52D4-D22C-34C9-1BE861F4A07F}"/>
          </ac:picMkLst>
        </pc:picChg>
        <pc:picChg chg="mod modCrop">
          <ac:chgData name="Jinhong Brejnholt (JINB)" userId="b8219c71-9da7-4a12-aded-a071d88b9102" providerId="ADAL" clId="{9B9BC756-21A3-4C5E-A645-E7A1CF384771}" dt="2024-09-18T13:34:55.367" v="3088" actId="1076"/>
          <ac:picMkLst>
            <pc:docMk/>
            <pc:sldMk cId="1192864044" sldId="684"/>
            <ac:picMk id="10" creationId="{06FE6F2E-D7B5-ACB7-67C1-EC95C688F45F}"/>
          </ac:picMkLst>
        </pc:picChg>
      </pc:sldChg>
      <pc:sldChg chg="delSp modSp add mod ord">
        <pc:chgData name="Jinhong Brejnholt (JINB)" userId="b8219c71-9da7-4a12-aded-a071d88b9102" providerId="ADAL" clId="{9B9BC756-21A3-4C5E-A645-E7A1CF384771}" dt="2024-09-18T13:41:48.386" v="3131" actId="478"/>
        <pc:sldMkLst>
          <pc:docMk/>
          <pc:sldMk cId="1521938178" sldId="685"/>
        </pc:sldMkLst>
        <pc:spChg chg="del">
          <ac:chgData name="Jinhong Brejnholt (JINB)" userId="b8219c71-9da7-4a12-aded-a071d88b9102" providerId="ADAL" clId="{9B9BC756-21A3-4C5E-A645-E7A1CF384771}" dt="2024-09-18T13:41:48.386" v="3131" actId="478"/>
          <ac:spMkLst>
            <pc:docMk/>
            <pc:sldMk cId="1521938178" sldId="685"/>
            <ac:spMk id="3" creationId="{B1DA60C5-D99A-E00C-E0E3-4260F4BC0C4E}"/>
          </ac:spMkLst>
        </pc:spChg>
        <pc:spChg chg="mod">
          <ac:chgData name="Jinhong Brejnholt (JINB)" userId="b8219c71-9da7-4a12-aded-a071d88b9102" providerId="ADAL" clId="{9B9BC756-21A3-4C5E-A645-E7A1CF384771}" dt="2024-09-11T19:19:30.275" v="201" actId="20577"/>
          <ac:spMkLst>
            <pc:docMk/>
            <pc:sldMk cId="1521938178" sldId="685"/>
            <ac:spMk id="9" creationId="{5A68FF89-5BDC-D8FA-5EA6-EE28D409AB56}"/>
          </ac:spMkLst>
        </pc:spChg>
        <pc:spChg chg="mod">
          <ac:chgData name="Jinhong Brejnholt (JINB)" userId="b8219c71-9da7-4a12-aded-a071d88b9102" providerId="ADAL" clId="{9B9BC756-21A3-4C5E-A645-E7A1CF384771}" dt="2024-09-10T19:39:44.169" v="166" actId="20577"/>
          <ac:spMkLst>
            <pc:docMk/>
            <pc:sldMk cId="1521938178" sldId="685"/>
            <ac:spMk id="16" creationId="{C502E188-AB5D-99A7-7B7E-301503629A05}"/>
          </ac:spMkLst>
        </pc:spChg>
        <pc:picChg chg="mod">
          <ac:chgData name="Jinhong Brejnholt (JINB)" userId="b8219c71-9da7-4a12-aded-a071d88b9102" providerId="ADAL" clId="{9B9BC756-21A3-4C5E-A645-E7A1CF384771}" dt="2024-09-10T19:36:49.888" v="130" actId="14100"/>
          <ac:picMkLst>
            <pc:docMk/>
            <pc:sldMk cId="1521938178" sldId="685"/>
            <ac:picMk id="2" creationId="{933B67FE-B046-AC84-9328-64E3F006BDCB}"/>
          </ac:picMkLst>
        </pc:picChg>
      </pc:sldChg>
      <pc:sldChg chg="addSp delSp modSp new del mod ord modClrScheme chgLayout">
        <pc:chgData name="Jinhong Brejnholt (JINB)" userId="b8219c71-9da7-4a12-aded-a071d88b9102" providerId="ADAL" clId="{9B9BC756-21A3-4C5E-A645-E7A1CF384771}" dt="2024-09-15T16:17:05.302" v="2752" actId="47"/>
        <pc:sldMkLst>
          <pc:docMk/>
          <pc:sldMk cId="3222791899" sldId="686"/>
        </pc:sldMkLst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2" creationId="{F5F2079E-92E4-A1CF-9F04-9ED652D4A101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3" creationId="{58EA41CA-2E44-69C2-D646-E9F3A2D2BFC8}"/>
          </ac:spMkLst>
        </pc:spChg>
        <pc:spChg chg="mod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4" creationId="{7FA66481-B50F-B5F0-64A1-CDEBCA107D73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5" creationId="{45A7C71F-1C5B-29B3-BA3E-37B32FEA10BA}"/>
          </ac:spMkLst>
        </pc:spChg>
        <pc:spChg chg="add del">
          <ac:chgData name="Jinhong Brejnholt (JINB)" userId="b8219c71-9da7-4a12-aded-a071d88b9102" providerId="ADAL" clId="{9B9BC756-21A3-4C5E-A645-E7A1CF384771}" dt="2024-09-10T19:41:55.511" v="181" actId="26606"/>
          <ac:spMkLst>
            <pc:docMk/>
            <pc:sldMk cId="3222791899" sldId="686"/>
            <ac:spMk id="6" creationId="{0D52E7C6-E767-6860-8E57-F55A377DF5F7}"/>
          </ac:spMkLst>
        </pc:spChg>
        <pc:spChg chg="del">
          <ac:chgData name="Jinhong Brejnholt (JINB)" userId="b8219c71-9da7-4a12-aded-a071d88b9102" providerId="ADAL" clId="{9B9BC756-21A3-4C5E-A645-E7A1CF384771}" dt="2024-09-10T19:41:31.528" v="170" actId="931"/>
          <ac:spMkLst>
            <pc:docMk/>
            <pc:sldMk cId="3222791899" sldId="686"/>
            <ac:spMk id="7" creationId="{A47828D9-08D4-9D07-1B56-EF47CACA0924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4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48.196" v="172" actId="26606"/>
          <ac:spMkLst>
            <pc:docMk/>
            <pc:sldMk cId="3222791899" sldId="686"/>
            <ac:spMk id="18" creationId="{B56FDE7F-EDB8-4DC5-9D41-8372A3A1E0E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0" creationId="{3D396CE7-5BC2-F613-164D-5733C0BA5B19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1" creationId="{3C2C6BA6-81AE-81E3-3FF1-EB9A13D1BE9A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2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1:52.420" v="174" actId="26606"/>
          <ac:spMkLst>
            <pc:docMk/>
            <pc:sldMk cId="3222791899" sldId="686"/>
            <ac:spMk id="23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5" creationId="{D3D41BF3-A5AB-6FA9-1BC2-A438DFFD9105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6" creationId="{85ED2A22-9FDE-B348-AE40-14457F6B9F28}"/>
          </ac:spMkLst>
        </pc:spChg>
        <pc:spChg chg="add del mod">
          <ac:chgData name="Jinhong Brejnholt (JINB)" userId="b8219c71-9da7-4a12-aded-a071d88b9102" providerId="ADAL" clId="{9B9BC756-21A3-4C5E-A645-E7A1CF384771}" dt="2024-09-10T19:41:54.463" v="176" actId="26606"/>
          <ac:spMkLst>
            <pc:docMk/>
            <pc:sldMk cId="3222791899" sldId="686"/>
            <ac:spMk id="27" creationId="{B56FDE7F-EDB8-4DC5-9D41-8372A3A1E0E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29" creationId="{BADBFC1B-E758-93D3-FDC6-0CFA35ADCF9B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0" creationId="{19A7A698-6034-3656-1483-E56B488D89A9}"/>
          </ac:spMkLst>
        </pc:spChg>
        <pc:spChg chg="add del">
          <ac:chgData name="Jinhong Brejnholt (JINB)" userId="b8219c71-9da7-4a12-aded-a071d88b9102" providerId="ADAL" clId="{9B9BC756-21A3-4C5E-A645-E7A1CF384771}" dt="2024-09-10T19:41:54.982" v="178" actId="26606"/>
          <ac:spMkLst>
            <pc:docMk/>
            <pc:sldMk cId="3222791899" sldId="686"/>
            <ac:spMk id="31" creationId="{CC6E3DCC-3B5C-053D-8575-1CEC3031B744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3" creationId="{3C78E893-D1C0-8E96-91A4-6FA83A5495A6}"/>
          </ac:spMkLst>
        </pc:spChg>
        <pc:spChg chg="add del mod">
          <ac:chgData name="Jinhong Brejnholt (JINB)" userId="b8219c71-9da7-4a12-aded-a071d88b9102" providerId="ADAL" clId="{9B9BC756-21A3-4C5E-A645-E7A1CF384771}" dt="2024-09-10T19:41:55.507" v="180" actId="26606"/>
          <ac:spMkLst>
            <pc:docMk/>
            <pc:sldMk cId="3222791899" sldId="686"/>
            <ac:spMk id="34" creationId="{D56B6AFF-4494-A1DC-27F2-3F81F29287E1}"/>
          </ac:spMkLst>
        </pc:spChg>
        <pc:spChg chg="add mod">
          <ac:chgData name="Jinhong Brejnholt (JINB)" userId="b8219c71-9da7-4a12-aded-a071d88b9102" providerId="ADAL" clId="{9B9BC756-21A3-4C5E-A645-E7A1CF384771}" dt="2024-09-11T19:20:16.400" v="211" actId="20577"/>
          <ac:spMkLst>
            <pc:docMk/>
            <pc:sldMk cId="3222791899" sldId="686"/>
            <ac:spMk id="36" creationId="{3C2C6BA6-81AE-81E3-3FF1-EB9A13D1BE9A}"/>
          </ac:spMkLst>
        </pc:spChg>
        <pc:spChg chg="add mod">
          <ac:chgData name="Jinhong Brejnholt (JINB)" userId="b8219c71-9da7-4a12-aded-a071d88b9102" providerId="ADAL" clId="{9B9BC756-21A3-4C5E-A645-E7A1CF384771}" dt="2024-09-10T19:42:02.002" v="192" actId="20577"/>
          <ac:spMkLst>
            <pc:docMk/>
            <pc:sldMk cId="3222791899" sldId="686"/>
            <ac:spMk id="37" creationId="{E272EFD8-5C44-E940-CAED-60617BC64566}"/>
          </ac:spMkLst>
        </pc:spChg>
        <pc:spChg chg="add del mod">
          <ac:chgData name="Jinhong Brejnholt (JINB)" userId="b8219c71-9da7-4a12-aded-a071d88b9102" providerId="ADAL" clId="{9B9BC756-21A3-4C5E-A645-E7A1CF384771}" dt="2024-09-10T19:42:06.946" v="194" actId="478"/>
          <ac:spMkLst>
            <pc:docMk/>
            <pc:sldMk cId="3222791899" sldId="686"/>
            <ac:spMk id="38" creationId="{C7C3D023-1733-06C4-8CD2-A208EC0D4038}"/>
          </ac:spMkLst>
        </pc:spChg>
        <pc:spChg chg="add del mod">
          <ac:chgData name="Jinhong Brejnholt (JINB)" userId="b8219c71-9da7-4a12-aded-a071d88b9102" providerId="ADAL" clId="{9B9BC756-21A3-4C5E-A645-E7A1CF384771}" dt="2024-09-10T19:42:06.030" v="193" actId="478"/>
          <ac:spMkLst>
            <pc:docMk/>
            <pc:sldMk cId="3222791899" sldId="686"/>
            <ac:spMk id="39" creationId="{3D396CE7-5BC2-F613-164D-5733C0BA5B19}"/>
          </ac:spMkLst>
        </pc:spChg>
        <pc:picChg chg="add mod ord">
          <ac:chgData name="Jinhong Brejnholt (JINB)" userId="b8219c71-9da7-4a12-aded-a071d88b9102" providerId="ADAL" clId="{9B9BC756-21A3-4C5E-A645-E7A1CF384771}" dt="2024-09-10T19:41:55.511" v="181" actId="26606"/>
          <ac:picMkLst>
            <pc:docMk/>
            <pc:sldMk cId="3222791899" sldId="686"/>
            <ac:picMk id="9" creationId="{6672A303-55CD-02BE-54D7-8C2B4781BE2E}"/>
          </ac:picMkLst>
        </pc:picChg>
      </pc:sldChg>
      <pc:sldChg chg="modSp new del mod ord">
        <pc:chgData name="Jinhong Brejnholt (JINB)" userId="b8219c71-9da7-4a12-aded-a071d88b9102" providerId="ADAL" clId="{9B9BC756-21A3-4C5E-A645-E7A1CF384771}" dt="2024-09-15T16:17:07.196" v="2753" actId="47"/>
        <pc:sldMkLst>
          <pc:docMk/>
          <pc:sldMk cId="1705993889" sldId="687"/>
        </pc:sldMkLst>
        <pc:spChg chg="mod">
          <ac:chgData name="Jinhong Brejnholt (JINB)" userId="b8219c71-9da7-4a12-aded-a071d88b9102" providerId="ADAL" clId="{9B9BC756-21A3-4C5E-A645-E7A1CF384771}" dt="2024-09-11T19:41:23.183" v="1018" actId="20577"/>
          <ac:spMkLst>
            <pc:docMk/>
            <pc:sldMk cId="1705993889" sldId="687"/>
            <ac:spMk id="7" creationId="{310E0F75-AE94-FA93-DE0D-A17B3E13BDC4}"/>
          </ac:spMkLst>
        </pc:spChg>
      </pc:sldChg>
      <pc:sldChg chg="addSp delSp modSp new add del mod modClrScheme chgLayout modNotesTx">
        <pc:chgData name="Jinhong Brejnholt (JINB)" userId="b8219c71-9da7-4a12-aded-a071d88b9102" providerId="ADAL" clId="{9B9BC756-21A3-4C5E-A645-E7A1CF384771}" dt="2024-09-18T13:41:10.842" v="3127" actId="478"/>
        <pc:sldMkLst>
          <pc:docMk/>
          <pc:sldMk cId="1181600998" sldId="688"/>
        </pc:sldMkLst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2" creationId="{8DF530CB-17BE-B47F-F677-E0B2BCFC808F}"/>
          </ac:spMkLst>
        </pc:spChg>
        <pc:spChg chg="del mod ord">
          <ac:chgData name="Jinhong Brejnholt (JINB)" userId="b8219c71-9da7-4a12-aded-a071d88b9102" providerId="ADAL" clId="{9B9BC756-21A3-4C5E-A645-E7A1CF384771}" dt="2024-09-18T13:41:10.842" v="3127" actId="478"/>
          <ac:spMkLst>
            <pc:docMk/>
            <pc:sldMk cId="1181600998" sldId="688"/>
            <ac:spMk id="3" creationId="{809308D3-D691-95D7-966C-D615F09B10CF}"/>
          </ac:spMkLst>
        </pc:spChg>
        <pc:spChg chg="del mod ord">
          <ac:chgData name="Jinhong Brejnholt (JINB)" userId="b8219c71-9da7-4a12-aded-a071d88b9102" providerId="ADAL" clId="{9B9BC756-21A3-4C5E-A645-E7A1CF384771}" dt="2024-09-18T13:38:23.176" v="3102" actId="478"/>
          <ac:spMkLst>
            <pc:docMk/>
            <pc:sldMk cId="1181600998" sldId="688"/>
            <ac:spMk id="4" creationId="{9ABA0D4F-1229-5F36-9760-C0CDFA5567E0}"/>
          </ac:spMkLst>
        </pc:spChg>
        <pc:spChg chg="mod ord">
          <ac:chgData name="Jinhong Brejnholt (JINB)" userId="b8219c71-9da7-4a12-aded-a071d88b9102" providerId="ADAL" clId="{9B9BC756-21A3-4C5E-A645-E7A1CF384771}" dt="2024-09-18T13:33:32.709" v="3072" actId="27636"/>
          <ac:spMkLst>
            <pc:docMk/>
            <pc:sldMk cId="1181600998" sldId="688"/>
            <ac:spMk id="5" creationId="{59A412E3-DBFA-1C4A-1E35-4A3072EBE0CD}"/>
          </ac:spMkLst>
        </pc:spChg>
        <pc:spChg chg="del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6" creationId="{34F382A9-07BE-E994-9FB8-8C3A409AA809}"/>
          </ac:spMkLst>
        </pc:spChg>
        <pc:spChg chg="del mod ord">
          <ac:chgData name="Jinhong Brejnholt (JINB)" userId="b8219c71-9da7-4a12-aded-a071d88b9102" providerId="ADAL" clId="{9B9BC756-21A3-4C5E-A645-E7A1CF384771}" dt="2024-09-18T13:20:46.174" v="3008" actId="700"/>
          <ac:spMkLst>
            <pc:docMk/>
            <pc:sldMk cId="1181600998" sldId="688"/>
            <ac:spMk id="7" creationId="{81ACA1D4-1DDE-6DF4-0ACF-E073A95EE7A9}"/>
          </ac:spMkLst>
        </pc:spChg>
        <pc:spChg chg="add del mod ord">
          <ac:chgData name="Jinhong Brejnholt (JINB)" userId="b8219c71-9da7-4a12-aded-a071d88b9102" providerId="ADAL" clId="{9B9BC756-21A3-4C5E-A645-E7A1CF384771}" dt="2024-09-18T13:21:00.498" v="3010" actId="478"/>
          <ac:spMkLst>
            <pc:docMk/>
            <pc:sldMk cId="1181600998" sldId="688"/>
            <ac:spMk id="8" creationId="{178647B8-FD7D-F7B7-CF61-F677B3482813}"/>
          </ac:spMkLst>
        </pc:spChg>
        <pc:spChg chg="add del mod">
          <ac:chgData name="Jinhong Brejnholt (JINB)" userId="b8219c71-9da7-4a12-aded-a071d88b9102" providerId="ADAL" clId="{9B9BC756-21A3-4C5E-A645-E7A1CF384771}" dt="2024-09-18T13:27:21.628" v="3036" actId="478"/>
          <ac:spMkLst>
            <pc:docMk/>
            <pc:sldMk cId="1181600998" sldId="688"/>
            <ac:spMk id="9" creationId="{D5B6B82E-AF81-1A19-CC08-0F49BED1C258}"/>
          </ac:spMkLst>
        </pc:spChg>
        <pc:spChg chg="add del mod ord">
          <ac:chgData name="Jinhong Brejnholt (JINB)" userId="b8219c71-9da7-4a12-aded-a071d88b9102" providerId="ADAL" clId="{9B9BC756-21A3-4C5E-A645-E7A1CF384771}" dt="2024-09-18T13:31:51.294" v="3048" actId="478"/>
          <ac:spMkLst>
            <pc:docMk/>
            <pc:sldMk cId="1181600998" sldId="688"/>
            <ac:spMk id="12" creationId="{720AAD66-BC31-6BD0-BA9D-12392AF0ACC6}"/>
          </ac:spMkLst>
        </pc:spChg>
        <pc:spChg chg="add del mod ord">
          <ac:chgData name="Jinhong Brejnholt (JINB)" userId="b8219c71-9da7-4a12-aded-a071d88b9102" providerId="ADAL" clId="{9B9BC756-21A3-4C5E-A645-E7A1CF384771}" dt="2024-09-18T13:36:36.800" v="3100" actId="478"/>
          <ac:spMkLst>
            <pc:docMk/>
            <pc:sldMk cId="1181600998" sldId="688"/>
            <ac:spMk id="13" creationId="{44E7CB6F-C7E2-C8A3-96BC-2FC879F06B7B}"/>
          </ac:spMkLst>
        </pc:spChg>
        <pc:spChg chg="add mod">
          <ac:chgData name="Jinhong Brejnholt (JINB)" userId="b8219c71-9da7-4a12-aded-a071d88b9102" providerId="ADAL" clId="{9B9BC756-21A3-4C5E-A645-E7A1CF384771}" dt="2024-09-18T13:41:04.799" v="3126"/>
          <ac:spMkLst>
            <pc:docMk/>
            <pc:sldMk cId="1181600998" sldId="688"/>
            <ac:spMk id="14" creationId="{C4862F83-B819-7E44-DCB7-0E23AD39639F}"/>
          </ac:spMkLst>
        </pc:spChg>
        <pc:picChg chg="add mod modCrop">
          <ac:chgData name="Jinhong Brejnholt (JINB)" userId="b8219c71-9da7-4a12-aded-a071d88b9102" providerId="ADAL" clId="{9B9BC756-21A3-4C5E-A645-E7A1CF384771}" dt="2024-09-18T13:27:47.468" v="3044" actId="1076"/>
          <ac:picMkLst>
            <pc:docMk/>
            <pc:sldMk cId="1181600998" sldId="688"/>
            <ac:picMk id="11" creationId="{3817D3CA-19B3-5914-3CB0-685D81A71378}"/>
          </ac:picMkLst>
        </pc:picChg>
        <pc:picChg chg="add mod">
          <ac:chgData name="Jinhong Brejnholt (JINB)" userId="b8219c71-9da7-4a12-aded-a071d88b9102" providerId="ADAL" clId="{9B9BC756-21A3-4C5E-A645-E7A1CF384771}" dt="2024-09-18T13:41:04.799" v="3126"/>
          <ac:picMkLst>
            <pc:docMk/>
            <pc:sldMk cId="1181600998" sldId="688"/>
            <ac:picMk id="15" creationId="{B7F101DF-FE63-16A7-F8BF-548BB2CAECD3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6:58.937" v="2749" actId="47"/>
        <pc:sldMkLst>
          <pc:docMk/>
          <pc:sldMk cId="3212071062" sldId="689"/>
        </pc:sldMkLst>
        <pc:spChg chg="mod">
          <ac:chgData name="Jinhong Brejnholt (JINB)" userId="b8219c71-9da7-4a12-aded-a071d88b9102" providerId="ADAL" clId="{9B9BC756-21A3-4C5E-A645-E7A1CF384771}" dt="2024-09-11T20:04:47.673" v="1531" actId="33524"/>
          <ac:spMkLst>
            <pc:docMk/>
            <pc:sldMk cId="3212071062" sldId="689"/>
            <ac:spMk id="3" creationId="{5B89E40B-2180-C938-5EEC-D5E2168C0AB5}"/>
          </ac:spMkLst>
        </pc:spChg>
      </pc:sldChg>
      <pc:sldChg chg="addSp delSp modSp new del mod modShow">
        <pc:chgData name="Jinhong Brejnholt (JINB)" userId="b8219c71-9da7-4a12-aded-a071d88b9102" providerId="ADAL" clId="{9B9BC756-21A3-4C5E-A645-E7A1CF384771}" dt="2024-09-18T13:18:54.708" v="2997" actId="47"/>
        <pc:sldMkLst>
          <pc:docMk/>
          <pc:sldMk cId="117899087" sldId="690"/>
        </pc:sldMkLst>
        <pc:spChg chg="mod">
          <ac:chgData name="Jinhong Brejnholt (JINB)" userId="b8219c71-9da7-4a12-aded-a071d88b9102" providerId="ADAL" clId="{9B9BC756-21A3-4C5E-A645-E7A1CF384771}" dt="2024-09-13T13:02:10.833" v="1544" actId="20577"/>
          <ac:spMkLst>
            <pc:docMk/>
            <pc:sldMk cId="117899087" sldId="690"/>
            <ac:spMk id="2" creationId="{F39A31E9-DA73-8320-1506-FDE0FFACFA95}"/>
          </ac:spMkLst>
        </pc:spChg>
        <pc:spChg chg="del">
          <ac:chgData name="Jinhong Brejnholt (JINB)" userId="b8219c71-9da7-4a12-aded-a071d88b9102" providerId="ADAL" clId="{9B9BC756-21A3-4C5E-A645-E7A1CF384771}" dt="2024-09-11T20:02:55.497" v="1510"/>
          <ac:spMkLst>
            <pc:docMk/>
            <pc:sldMk cId="117899087" sldId="690"/>
            <ac:spMk id="3" creationId="{4C0ABB71-0948-D1E4-E713-B1D1713393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6" creationId="{24B549D9-9BD2-9C9F-B329-6BFB4BE1BA21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8" creationId="{01A85C0E-5300-7A03-F77D-B57E50C97A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9" creationId="{A4163172-9A51-C44A-47B8-A94755C83DC8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0" creationId="{0DF700DE-D9FD-7C32-5BE0-BF3A1B74952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1" creationId="{937DE0DA-F62C-8054-F9DA-CF1EB6BFE9D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2" creationId="{C7382C60-E803-A19D-7C1C-BF15BC78060C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3" creationId="{335FB946-A562-0082-B5E8-CAA58E0D12EE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4" creationId="{318379DC-C857-3C90-5B83-D94484721885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5" creationId="{C58DC7AF-C4B7-AEC5-96FF-8D86E77276F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6" creationId="{A7B73329-0DB8-24B8-18FA-D9810424E309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7" creationId="{53C2A30A-39C1-2821-4E21-6969F5284AD6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8" creationId="{08F53E32-F890-1BF1-89EA-8F4797FFE603}"/>
          </ac:spMkLst>
        </pc:spChg>
        <pc:spChg chg="mod">
          <ac:chgData name="Jinhong Brejnholt (JINB)" userId="b8219c71-9da7-4a12-aded-a071d88b9102" providerId="ADAL" clId="{9B9BC756-21A3-4C5E-A645-E7A1CF384771}" dt="2024-09-11T19:34:48.376" v="353"/>
          <ac:spMkLst>
            <pc:docMk/>
            <pc:sldMk cId="117899087" sldId="690"/>
            <ac:spMk id="19" creationId="{504B0A4C-5E4D-4C15-80AD-FA6AF5E0CB49}"/>
          </ac:spMkLst>
        </pc:spChg>
        <pc:spChg chg="add mod">
          <ac:chgData name="Jinhong Brejnholt (JINB)" userId="b8219c71-9da7-4a12-aded-a071d88b9102" providerId="ADAL" clId="{9B9BC756-21A3-4C5E-A645-E7A1CF384771}" dt="2024-09-13T13:02:05.289" v="1536"/>
          <ac:spMkLst>
            <pc:docMk/>
            <pc:sldMk cId="117899087" sldId="690"/>
            <ac:spMk id="20" creationId="{5B08B87E-2AE4-9E30-1989-8D318D09C62E}"/>
          </ac:spMkLst>
        </pc:spChg>
        <pc:grpChg chg="add del mod">
          <ac:chgData name="Jinhong Brejnholt (JINB)" userId="b8219c71-9da7-4a12-aded-a071d88b9102" providerId="ADAL" clId="{9B9BC756-21A3-4C5E-A645-E7A1CF384771}" dt="2024-09-11T19:34:51.511" v="354" actId="478"/>
          <ac:grpSpMkLst>
            <pc:docMk/>
            <pc:sldMk cId="117899087" sldId="690"/>
            <ac:grpSpMk id="4" creationId="{3DB7EE36-9C4F-944B-BC44-06D19B73EFC6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5" creationId="{5AD4A001-539C-9374-E184-0C5C4CD5C27C}"/>
          </ac:grpSpMkLst>
        </pc:grpChg>
        <pc:grpChg chg="mod">
          <ac:chgData name="Jinhong Brejnholt (JINB)" userId="b8219c71-9da7-4a12-aded-a071d88b9102" providerId="ADAL" clId="{9B9BC756-21A3-4C5E-A645-E7A1CF384771}" dt="2024-09-11T19:34:48.376" v="353"/>
          <ac:grpSpMkLst>
            <pc:docMk/>
            <pc:sldMk cId="117899087" sldId="690"/>
            <ac:grpSpMk id="7" creationId="{78E83D08-CF8F-0064-7A2F-6242AD7BECCE}"/>
          </ac:grpSpMkLst>
        </pc:grpChg>
        <pc:picChg chg="add del mod">
          <ac:chgData name="Jinhong Brejnholt (JINB)" userId="b8219c71-9da7-4a12-aded-a071d88b9102" providerId="ADAL" clId="{9B9BC756-21A3-4C5E-A645-E7A1CF384771}" dt="2024-09-11T20:03:15.743" v="1512" actId="21"/>
          <ac:picMkLst>
            <pc:docMk/>
            <pc:sldMk cId="117899087" sldId="690"/>
            <ac:picMk id="1026" creationId="{D0E5304C-6EA6-18BC-9F60-9337263E84E2}"/>
          </ac:picMkLst>
        </pc:picChg>
      </pc:sldChg>
      <pc:sldChg chg="modSp new del mod">
        <pc:chgData name="Jinhong Brejnholt (JINB)" userId="b8219c71-9da7-4a12-aded-a071d88b9102" providerId="ADAL" clId="{9B9BC756-21A3-4C5E-A645-E7A1CF384771}" dt="2024-09-15T16:17:02.230" v="2750" actId="47"/>
        <pc:sldMkLst>
          <pc:docMk/>
          <pc:sldMk cId="298075820" sldId="691"/>
        </pc:sldMkLst>
        <pc:spChg chg="mod">
          <ac:chgData name="Jinhong Brejnholt (JINB)" userId="b8219c71-9da7-4a12-aded-a071d88b9102" providerId="ADAL" clId="{9B9BC756-21A3-4C5E-A645-E7A1CF384771}" dt="2024-09-11T19:39:25.661" v="881" actId="5793"/>
          <ac:spMkLst>
            <pc:docMk/>
            <pc:sldMk cId="298075820" sldId="691"/>
            <ac:spMk id="3" creationId="{515E53CC-6369-9EDB-9611-8900C526BA18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4.572" v="2751" actId="47"/>
        <pc:sldMkLst>
          <pc:docMk/>
          <pc:sldMk cId="1159465899" sldId="692"/>
        </pc:sldMkLst>
        <pc:spChg chg="mod">
          <ac:chgData name="Jinhong Brejnholt (JINB)" userId="b8219c71-9da7-4a12-aded-a071d88b9102" providerId="ADAL" clId="{9B9BC756-21A3-4C5E-A645-E7A1CF384771}" dt="2024-09-11T19:40:03.076" v="947" actId="20577"/>
          <ac:spMkLst>
            <pc:docMk/>
            <pc:sldMk cId="1159465899" sldId="692"/>
            <ac:spMk id="3" creationId="{89C64037-CF8C-F6F5-F65D-46B6D502677E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8.365" v="2754" actId="47"/>
        <pc:sldMkLst>
          <pc:docMk/>
          <pc:sldMk cId="578096638" sldId="693"/>
        </pc:sldMkLst>
        <pc:spChg chg="mod">
          <ac:chgData name="Jinhong Brejnholt (JINB)" userId="b8219c71-9da7-4a12-aded-a071d88b9102" providerId="ADAL" clId="{9B9BC756-21A3-4C5E-A645-E7A1CF384771}" dt="2024-09-11T19:41:29.934" v="1034" actId="20577"/>
          <ac:spMkLst>
            <pc:docMk/>
            <pc:sldMk cId="578096638" sldId="693"/>
            <ac:spMk id="7" creationId="{43AAC9DF-DDDF-0444-440B-C9077694792F}"/>
          </ac:spMkLst>
        </pc:spChg>
      </pc:sldChg>
      <pc:sldChg chg="modSp new del mod">
        <pc:chgData name="Jinhong Brejnholt (JINB)" userId="b8219c71-9da7-4a12-aded-a071d88b9102" providerId="ADAL" clId="{9B9BC756-21A3-4C5E-A645-E7A1CF384771}" dt="2024-09-15T16:17:09.509" v="2755" actId="47"/>
        <pc:sldMkLst>
          <pc:docMk/>
          <pc:sldMk cId="2393075435" sldId="694"/>
        </pc:sldMkLst>
        <pc:spChg chg="mod">
          <ac:chgData name="Jinhong Brejnholt (JINB)" userId="b8219c71-9da7-4a12-aded-a071d88b9102" providerId="ADAL" clId="{9B9BC756-21A3-4C5E-A645-E7A1CF384771}" dt="2024-09-11T19:44:00.877" v="1420" actId="313"/>
          <ac:spMkLst>
            <pc:docMk/>
            <pc:sldMk cId="2393075435" sldId="694"/>
            <ac:spMk id="7" creationId="{5F825685-5059-D624-4DBA-0EB236DE9E11}"/>
          </ac:spMkLst>
        </pc:spChg>
      </pc:sldChg>
      <pc:sldChg chg="addSp delSp modSp new mod setBg modClrScheme delDesignElem chgLayout modNotesTx">
        <pc:chgData name="Jinhong Brejnholt (JINB)" userId="b8219c71-9da7-4a12-aded-a071d88b9102" providerId="ADAL" clId="{9B9BC756-21A3-4C5E-A645-E7A1CF384771}" dt="2024-09-18T13:40:21.798" v="3116"/>
        <pc:sldMkLst>
          <pc:docMk/>
          <pc:sldMk cId="821892661" sldId="695"/>
        </pc:sldMkLst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2" creationId="{2F178801-EAC2-F0CC-8785-9B7529217743}"/>
          </ac:spMkLst>
        </pc:spChg>
        <pc:spChg chg="del">
          <ac:chgData name="Jinhong Brejnholt (JINB)" userId="b8219c71-9da7-4a12-aded-a071d88b9102" providerId="ADAL" clId="{9B9BC756-21A3-4C5E-A645-E7A1CF384771}" dt="2024-09-13T13:03:34.613" v="1550" actId="26606"/>
          <ac:spMkLst>
            <pc:docMk/>
            <pc:sldMk cId="821892661" sldId="695"/>
            <ac:spMk id="2" creationId="{C4809FBB-1B8F-72AC-3593-84B3D99EFDEC}"/>
          </ac:spMkLst>
        </pc:spChg>
        <pc:spChg chg="del">
          <ac:chgData name="Jinhong Brejnholt (JINB)" userId="b8219c71-9da7-4a12-aded-a071d88b9102" providerId="ADAL" clId="{9B9BC756-21A3-4C5E-A645-E7A1CF384771}" dt="2024-09-13T13:03:29.097" v="1549" actId="931"/>
          <ac:spMkLst>
            <pc:docMk/>
            <pc:sldMk cId="821892661" sldId="695"/>
            <ac:spMk id="3" creationId="{763A8CF5-FF5A-8749-D2E8-B98F19656AE9}"/>
          </ac:spMkLst>
        </pc:spChg>
        <pc:spChg chg="add mod ord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3" creationId="{C2C18660-AAD4-8693-D8F5-946B82611144}"/>
          </ac:spMkLst>
        </pc:spChg>
        <pc:spChg chg="add mod">
          <ac:chgData name="Jinhong Brejnholt (JINB)" userId="b8219c71-9da7-4a12-aded-a071d88b9102" providerId="ADAL" clId="{9B9BC756-21A3-4C5E-A645-E7A1CF384771}" dt="2024-09-18T13:40:21.798" v="3116"/>
          <ac:spMkLst>
            <pc:docMk/>
            <pc:sldMk cId="821892661" sldId="695"/>
            <ac:spMk id="4" creationId="{FA198923-B79D-3069-9F50-0509878AD886}"/>
          </ac:spMkLst>
        </pc:spChg>
        <pc:spChg chg="add del">
          <ac:chgData name="Jinhong Brejnholt (JINB)" userId="b8219c71-9da7-4a12-aded-a071d88b9102" providerId="ADAL" clId="{9B9BC756-21A3-4C5E-A645-E7A1CF384771}" dt="2024-09-18T13:21:24.375" v="3015" actId="700"/>
          <ac:spMkLst>
            <pc:docMk/>
            <pc:sldMk cId="821892661" sldId="695"/>
            <ac:spMk id="10" creationId="{42A4FC2C-047E-45A5-965D-8E1E3BF09BC6}"/>
          </ac:spMkLst>
        </pc:spChg>
        <pc:picChg chg="add mod ord">
          <ac:chgData name="Jinhong Brejnholt (JINB)" userId="b8219c71-9da7-4a12-aded-a071d88b9102" providerId="ADAL" clId="{9B9BC756-21A3-4C5E-A645-E7A1CF384771}" dt="2024-09-18T13:21:24.375" v="3015" actId="700"/>
          <ac:picMkLst>
            <pc:docMk/>
            <pc:sldMk cId="821892661" sldId="695"/>
            <ac:picMk id="5" creationId="{1EB62567-681D-C1EC-54AC-8E8101D29319}"/>
          </ac:picMkLst>
        </pc:picChg>
        <pc:picChg chg="add mod">
          <ac:chgData name="Jinhong Brejnholt (JINB)" userId="b8219c71-9da7-4a12-aded-a071d88b9102" providerId="ADAL" clId="{9B9BC756-21A3-4C5E-A645-E7A1CF384771}" dt="2024-09-18T13:40:21.798" v="3116"/>
          <ac:picMkLst>
            <pc:docMk/>
            <pc:sldMk cId="821892661" sldId="695"/>
            <ac:picMk id="6" creationId="{B4A9D3CC-AE49-FDC5-8287-4701BCB6FC90}"/>
          </ac:picMkLst>
        </pc:picChg>
      </pc:sldChg>
      <pc:sldChg chg="addSp delSp modSp new del">
        <pc:chgData name="Jinhong Brejnholt (JINB)" userId="b8219c71-9da7-4a12-aded-a071d88b9102" providerId="ADAL" clId="{9B9BC756-21A3-4C5E-A645-E7A1CF384771}" dt="2024-09-13T13:02:17.460" v="1545" actId="47"/>
        <pc:sldMkLst>
          <pc:docMk/>
          <pc:sldMk cId="3273525330" sldId="695"/>
        </pc:sldMkLst>
        <pc:spChg chg="del">
          <ac:chgData name="Jinhong Brejnholt (JINB)" userId="b8219c71-9da7-4a12-aded-a071d88b9102" providerId="ADAL" clId="{9B9BC756-21A3-4C5E-A645-E7A1CF384771}" dt="2024-09-11T20:03:17.864" v="1513"/>
          <ac:spMkLst>
            <pc:docMk/>
            <pc:sldMk cId="3273525330" sldId="695"/>
            <ac:spMk id="7" creationId="{77E1DD12-4C60-2FAE-13FD-796881891B3B}"/>
          </ac:spMkLst>
        </pc:spChg>
        <pc:picChg chg="add mod">
          <ac:chgData name="Jinhong Brejnholt (JINB)" userId="b8219c71-9da7-4a12-aded-a071d88b9102" providerId="ADAL" clId="{9B9BC756-21A3-4C5E-A645-E7A1CF384771}" dt="2024-09-11T20:03:29.850" v="1514" actId="1076"/>
          <ac:picMkLst>
            <pc:docMk/>
            <pc:sldMk cId="3273525330" sldId="695"/>
            <ac:picMk id="1026" creationId="{D0E5304C-6EA6-18BC-9F60-9337263E84E2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02:21.732" v="1547" actId="47"/>
        <pc:sldMkLst>
          <pc:docMk/>
          <pc:sldMk cId="1310128557" sldId="696"/>
        </pc:sldMkLst>
      </pc:sldChg>
      <pc:sldChg chg="addSp delSp modSp new del mod">
        <pc:chgData name="Jinhong Brejnholt (JINB)" userId="b8219c71-9da7-4a12-aded-a071d88b9102" providerId="ADAL" clId="{9B9BC756-21A3-4C5E-A645-E7A1CF384771}" dt="2024-09-13T13:34:48.673" v="2077" actId="47"/>
        <pc:sldMkLst>
          <pc:docMk/>
          <pc:sldMk cId="3949884314" sldId="696"/>
        </pc:sldMkLst>
        <pc:spChg chg="mod">
          <ac:chgData name="Jinhong Brejnholt (JINB)" userId="b8219c71-9da7-4a12-aded-a071d88b9102" providerId="ADAL" clId="{9B9BC756-21A3-4C5E-A645-E7A1CF384771}" dt="2024-09-13T13:06:03.759" v="1576" actId="20577"/>
          <ac:spMkLst>
            <pc:docMk/>
            <pc:sldMk cId="3949884314" sldId="696"/>
            <ac:spMk id="2" creationId="{B8E75D67-A183-9A07-578A-82FF416C864D}"/>
          </ac:spMkLst>
        </pc:spChg>
        <pc:spChg chg="del">
          <ac:chgData name="Jinhong Brejnholt (JINB)" userId="b8219c71-9da7-4a12-aded-a071d88b9102" providerId="ADAL" clId="{9B9BC756-21A3-4C5E-A645-E7A1CF384771}" dt="2024-09-13T13:07:31.809" v="1577" actId="1032"/>
          <ac:spMkLst>
            <pc:docMk/>
            <pc:sldMk cId="3949884314" sldId="696"/>
            <ac:spMk id="3" creationId="{E07ECFC3-FD18-B1A9-AECF-20B8F64F3B99}"/>
          </ac:spMkLst>
        </pc:spChg>
        <pc:spChg chg="add del mod">
          <ac:chgData name="Jinhong Brejnholt (JINB)" userId="b8219c71-9da7-4a12-aded-a071d88b9102" providerId="ADAL" clId="{9B9BC756-21A3-4C5E-A645-E7A1CF384771}" dt="2024-09-13T13:17:21.347" v="1579" actId="478"/>
          <ac:spMkLst>
            <pc:docMk/>
            <pc:sldMk cId="3949884314" sldId="696"/>
            <ac:spMk id="9" creationId="{A314935B-468F-D023-B9AA-5F68A2635E4E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0" creationId="{E2BFCF94-D540-5233-EA4B-6DCE148E5593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1" creationId="{A899663A-671D-98B7-05CD-6F8E4EF846F1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2" creationId="{C9A62FF1-8E25-1BBE-8AAD-D7F8F55C954B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3" creationId="{9C53564B-EF22-8068-800F-3AF3FE7B4E3D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4" creationId="{99AF70E6-2DED-12C5-6FE4-2AB144E1B999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5" creationId="{A1FB72C5-41D0-F16E-0DAD-08AC56FE4388}"/>
          </ac:spMkLst>
        </pc:spChg>
        <pc:spChg chg="add mod">
          <ac:chgData name="Jinhong Brejnholt (JINB)" userId="b8219c71-9da7-4a12-aded-a071d88b9102" providerId="ADAL" clId="{9B9BC756-21A3-4C5E-A645-E7A1CF384771}" dt="2024-09-13T13:17:29.205" v="1581" actId="1076"/>
          <ac:spMkLst>
            <pc:docMk/>
            <pc:sldMk cId="3949884314" sldId="696"/>
            <ac:spMk id="16" creationId="{9D82631D-CBE8-23FA-4381-EF5F843B6570}"/>
          </ac:spMkLst>
        </pc:spChg>
        <pc:graphicFrameChg chg="add del modGraphic">
          <ac:chgData name="Jinhong Brejnholt (JINB)" userId="b8219c71-9da7-4a12-aded-a071d88b9102" providerId="ADAL" clId="{9B9BC756-21A3-4C5E-A645-E7A1CF384771}" dt="2024-09-13T13:07:46.096" v="1578" actId="478"/>
          <ac:graphicFrameMkLst>
            <pc:docMk/>
            <pc:sldMk cId="3949884314" sldId="696"/>
            <ac:graphicFrameMk id="7" creationId="{57A3B341-96C2-5D1C-341B-7384C2CC9D6C}"/>
          </ac:graphicFrameMkLst>
        </pc:graphicFrameChg>
      </pc:sldChg>
      <pc:sldChg chg="addSp delSp modSp add mod modClrScheme modAnim chgLayout modNotesTx">
        <pc:chgData name="Jinhong Brejnholt (JINB)" userId="b8219c71-9da7-4a12-aded-a071d88b9102" providerId="ADAL" clId="{9B9BC756-21A3-4C5E-A645-E7A1CF384771}" dt="2024-09-18T13:40:34.318" v="3117"/>
        <pc:sldMkLst>
          <pc:docMk/>
          <pc:sldMk cId="0" sldId="697"/>
        </pc:sldMkLst>
        <pc:spChg chg="add del mod ord">
          <ac:chgData name="Jinhong Brejnholt (JINB)" userId="b8219c71-9da7-4a12-aded-a071d88b9102" providerId="ADAL" clId="{9B9BC756-21A3-4C5E-A645-E7A1CF384771}" dt="2024-09-18T13:21:15.442" v="3014" actId="478"/>
          <ac:spMkLst>
            <pc:docMk/>
            <pc:sldMk cId="0" sldId="697"/>
            <ac:spMk id="4" creationId="{CF20D273-FD39-5A07-E7FB-4EDBC5A17BCC}"/>
          </ac:spMkLst>
        </pc:spChg>
        <pc:spChg chg="add mod">
          <ac:chgData name="Jinhong Brejnholt (JINB)" userId="b8219c71-9da7-4a12-aded-a071d88b9102" providerId="ADAL" clId="{9B9BC756-21A3-4C5E-A645-E7A1CF384771}" dt="2024-09-18T13:40:34.318" v="3117"/>
          <ac:spMkLst>
            <pc:docMk/>
            <pc:sldMk cId="0" sldId="697"/>
            <ac:spMk id="6" creationId="{BFEBB740-98B9-6D84-F63F-FC893018FF13}"/>
          </ac:spMkLst>
        </pc:spChg>
        <pc:spChg chg="mod ord">
          <ac:chgData name="Jinhong Brejnholt (JINB)" userId="b8219c71-9da7-4a12-aded-a071d88b9102" providerId="ADAL" clId="{9B9BC756-21A3-4C5E-A645-E7A1CF384771}" dt="2024-09-18T13:21:13.290" v="3013" actId="14100"/>
          <ac:spMkLst>
            <pc:docMk/>
            <pc:sldMk cId="0" sldId="697"/>
            <ac:spMk id="51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9.626" v="1682" actId="20577"/>
          <ac:spMkLst>
            <pc:docMk/>
            <pc:sldMk cId="0" sldId="697"/>
            <ac:spMk id="52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8.568" v="1704" actId="478"/>
          <ac:spMkLst>
            <pc:docMk/>
            <pc:sldMk cId="0" sldId="697"/>
            <ac:spMk id="52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6.154" v="1703" actId="478"/>
          <ac:spMkLst>
            <pc:docMk/>
            <pc:sldMk cId="0" sldId="697"/>
            <ac:spMk id="52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0.263" v="1700" actId="478"/>
          <ac:spMkLst>
            <pc:docMk/>
            <pc:sldMk cId="0" sldId="697"/>
            <ac:spMk id="52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2.674" v="1701" actId="478"/>
          <ac:spMkLst>
            <pc:docMk/>
            <pc:sldMk cId="0" sldId="697"/>
            <ac:spMk id="52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34.201" v="1702" actId="478"/>
          <ac:spMkLst>
            <pc:docMk/>
            <pc:sldMk cId="0" sldId="697"/>
            <ac:spMk id="52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3.520" v="3031" actId="207"/>
          <ac:spMkLst>
            <pc:docMk/>
            <pc:sldMk cId="0" sldId="697"/>
            <ac:spMk id="53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0.778" v="1687" actId="478"/>
          <ac:spMkLst>
            <pc:docMk/>
            <pc:sldMk cId="0" sldId="697"/>
            <ac:spMk id="53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1.176" v="1683" actId="20577"/>
          <ac:spMkLst>
            <pc:docMk/>
            <pc:sldMk cId="0" sldId="697"/>
            <ac:spMk id="53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3.873" v="1696" actId="478"/>
          <ac:spMkLst>
            <pc:docMk/>
            <pc:sldMk cId="0" sldId="697"/>
            <ac:spMk id="53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2.326" v="1695" actId="478"/>
          <ac:spMkLst>
            <pc:docMk/>
            <pc:sldMk cId="0" sldId="697"/>
            <ac:spMk id="53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8.572" v="1699" actId="478"/>
          <ac:spMkLst>
            <pc:docMk/>
            <pc:sldMk cId="0" sldId="697"/>
            <ac:spMk id="53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5.298" v="1697" actId="478"/>
          <ac:spMkLst>
            <pc:docMk/>
            <pc:sldMk cId="0" sldId="697"/>
            <ac:spMk id="54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7.001" v="1698" actId="478"/>
          <ac:spMkLst>
            <pc:docMk/>
            <pc:sldMk cId="0" sldId="697"/>
            <ac:spMk id="54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5.551" v="3032" actId="207"/>
          <ac:spMkLst>
            <pc:docMk/>
            <pc:sldMk cId="0" sldId="697"/>
            <ac:spMk id="54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2.201" v="1688" actId="478"/>
          <ac:spMkLst>
            <pc:docMk/>
            <pc:sldMk cId="0" sldId="697"/>
            <ac:spMk id="54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52.634" v="1684" actId="20577"/>
          <ac:spMkLst>
            <pc:docMk/>
            <pc:sldMk cId="0" sldId="697"/>
            <ac:spMk id="54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3.920" v="1691" actId="478"/>
          <ac:spMkLst>
            <pc:docMk/>
            <pc:sldMk cId="0" sldId="697"/>
            <ac:spMk id="55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9.759" v="1690" actId="478"/>
          <ac:spMkLst>
            <pc:docMk/>
            <pc:sldMk cId="0" sldId="697"/>
            <ac:spMk id="55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6.715" v="1692" actId="478"/>
          <ac:spMkLst>
            <pc:docMk/>
            <pc:sldMk cId="0" sldId="697"/>
            <ac:spMk id="55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18.762" v="1693" actId="478"/>
          <ac:spMkLst>
            <pc:docMk/>
            <pc:sldMk cId="0" sldId="697"/>
            <ac:spMk id="55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20.698" v="1694" actId="478"/>
          <ac:spMkLst>
            <pc:docMk/>
            <pc:sldMk cId="0" sldId="697"/>
            <ac:spMk id="554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7.401" v="3033" actId="207"/>
          <ac:spMkLst>
            <pc:docMk/>
            <pc:sldMk cId="0" sldId="697"/>
            <ac:spMk id="55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04.057" v="1689" actId="478"/>
          <ac:spMkLst>
            <pc:docMk/>
            <pc:sldMk cId="0" sldId="697"/>
            <ac:spMk id="55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3T13:21:48.591" v="1681" actId="20577"/>
          <ac:spMkLst>
            <pc:docMk/>
            <pc:sldMk cId="0" sldId="697"/>
            <ac:spMk id="56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7.570" v="1596" actId="478"/>
          <ac:spMkLst>
            <pc:docMk/>
            <pc:sldMk cId="0" sldId="697"/>
            <ac:spMk id="56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2.546" v="1707" actId="478"/>
          <ac:spMkLst>
            <pc:docMk/>
            <pc:sldMk cId="0" sldId="697"/>
            <ac:spMk id="56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36.105" v="1601" actId="478"/>
          <ac:spMkLst>
            <pc:docMk/>
            <pc:sldMk cId="0" sldId="697"/>
            <ac:spMk id="56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1.374" v="1705" actId="478"/>
          <ac:spMkLst>
            <pc:docMk/>
            <pc:sldMk cId="0" sldId="697"/>
            <ac:spMk id="56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7.171" v="1713" actId="478"/>
          <ac:spMkLst>
            <pc:docMk/>
            <pc:sldMk cId="0" sldId="697"/>
            <ac:spMk id="56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4.367" v="1708" actId="478"/>
          <ac:spMkLst>
            <pc:docMk/>
            <pc:sldMk cId="0" sldId="697"/>
            <ac:spMk id="56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6.256" v="1597" actId="478"/>
          <ac:spMkLst>
            <pc:docMk/>
            <pc:sldMk cId="0" sldId="697"/>
            <ac:spMk id="56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9.025" v="1710" actId="478"/>
          <ac:spMkLst>
            <pc:docMk/>
            <pc:sldMk cId="0" sldId="697"/>
            <ac:spMk id="57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2:43.241" v="1706" actId="478"/>
          <ac:spMkLst>
            <pc:docMk/>
            <pc:sldMk cId="0" sldId="697"/>
            <ac:spMk id="57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29.215" v="1598" actId="478"/>
          <ac:spMkLst>
            <pc:docMk/>
            <pc:sldMk cId="0" sldId="697"/>
            <ac:spMk id="57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26.219" v="1709" actId="478"/>
          <ac:spMkLst>
            <pc:docMk/>
            <pc:sldMk cId="0" sldId="697"/>
            <ac:spMk id="57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4.938" v="1712" actId="478"/>
          <ac:spMkLst>
            <pc:docMk/>
            <pc:sldMk cId="0" sldId="697"/>
            <ac:spMk id="57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3:32.904" v="1711" actId="478"/>
          <ac:spMkLst>
            <pc:docMk/>
            <pc:sldMk cId="0" sldId="697"/>
            <ac:spMk id="57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31.398" v="3030" actId="207"/>
          <ac:spMkLst>
            <pc:docMk/>
            <pc:sldMk cId="0" sldId="697"/>
            <ac:spMk id="57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9.170" v="1686" actId="478"/>
          <ac:spMkLst>
            <pc:docMk/>
            <pc:sldMk cId="0" sldId="697"/>
            <ac:spMk id="578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0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1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8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6.651" v="1586" actId="478"/>
          <ac:spMkLst>
            <pc:docMk/>
            <pc:sldMk cId="0" sldId="697"/>
            <ac:spMk id="58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2.248" v="1584" actId="478"/>
          <ac:spMkLst>
            <pc:docMk/>
            <pc:sldMk cId="0" sldId="697"/>
            <ac:spMk id="585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4.421" v="1585" actId="478"/>
          <ac:spMkLst>
            <pc:docMk/>
            <pc:sldMk cId="0" sldId="697"/>
            <ac:spMk id="58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13.543" v="1595" actId="478"/>
          <ac:spMkLst>
            <pc:docMk/>
            <pc:sldMk cId="0" sldId="697"/>
            <ac:spMk id="587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9.676" v="1594" actId="478"/>
          <ac:spMkLst>
            <pc:docMk/>
            <pc:sldMk cId="0" sldId="697"/>
            <ac:spMk id="588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7.887" v="1589" actId="478"/>
          <ac:spMkLst>
            <pc:docMk/>
            <pc:sldMk cId="0" sldId="697"/>
            <ac:spMk id="589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3.387" v="1593" actId="478"/>
          <ac:spMkLst>
            <pc:docMk/>
            <pc:sldMk cId="0" sldId="697"/>
            <ac:spMk id="590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40.192" v="1588" actId="478"/>
          <ac:spMkLst>
            <pc:docMk/>
            <pc:sldMk cId="0" sldId="697"/>
            <ac:spMk id="591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6.637" v="1591" actId="478"/>
          <ac:spMkLst>
            <pc:docMk/>
            <pc:sldMk cId="0" sldId="697"/>
            <ac:spMk id="592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9:01.460" v="1592" actId="478"/>
          <ac:spMkLst>
            <pc:docMk/>
            <pc:sldMk cId="0" sldId="697"/>
            <ac:spMk id="593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54.809" v="1590" actId="478"/>
          <ac:spMkLst>
            <pc:docMk/>
            <pc:sldMk cId="0" sldId="697"/>
            <ac:spMk id="594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18:38.762" v="1587" actId="478"/>
          <ac:spMkLst>
            <pc:docMk/>
            <pc:sldMk cId="0" sldId="697"/>
            <ac:spMk id="595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5T15:24:59.147" v="2442" actId="165"/>
          <ac:spMkLst>
            <pc:docMk/>
            <pc:sldMk cId="0" sldId="697"/>
            <ac:spMk id="596" creationId="{00000000-0000-0000-0000-000000000000}"/>
          </ac:spMkLst>
        </pc:spChg>
        <pc:spChg chg="del">
          <ac:chgData name="Jinhong Brejnholt (JINB)" userId="b8219c71-9da7-4a12-aded-a071d88b9102" providerId="ADAL" clId="{9B9BC756-21A3-4C5E-A645-E7A1CF384771}" dt="2024-09-13T13:21:57.538" v="1685" actId="478"/>
          <ac:spMkLst>
            <pc:docMk/>
            <pc:sldMk cId="0" sldId="697"/>
            <ac:spMk id="597" creationId="{00000000-0000-0000-0000-000000000000}"/>
          </ac:spMkLst>
        </pc:spChg>
        <pc:spChg chg="mod">
          <ac:chgData name="Jinhong Brejnholt (JINB)" userId="b8219c71-9da7-4a12-aded-a071d88b9102" providerId="ADAL" clId="{9B9BC756-21A3-4C5E-A645-E7A1CF384771}" dt="2024-09-18T13:26:28.206" v="3029" actId="207"/>
          <ac:spMkLst>
            <pc:docMk/>
            <pc:sldMk cId="0" sldId="697"/>
            <ac:spMk id="598" creationId="{00000000-0000-0000-0000-000000000000}"/>
          </ac:spMkLst>
        </pc:spChg>
        <pc:grpChg chg="add del mod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2" creationId="{BA736AC6-98DF-313E-3CDD-BB49FC58F189}"/>
          </ac:grpSpMkLst>
        </pc:grpChg>
        <pc:grpChg chg="mod">
          <ac:chgData name="Jinhong Brejnholt (JINB)" userId="b8219c71-9da7-4a12-aded-a071d88b9102" providerId="ADAL" clId="{9B9BC756-21A3-4C5E-A645-E7A1CF384771}" dt="2024-09-13T13:26:18.605" v="1731" actId="1076"/>
          <ac:grpSpMkLst>
            <pc:docMk/>
            <pc:sldMk cId="0" sldId="697"/>
            <ac:grpSpMk id="51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36.154" v="1703" actId="478"/>
          <ac:grpSpMkLst>
            <pc:docMk/>
            <pc:sldMk cId="0" sldId="697"/>
            <ac:grpSpMk id="523" creationId="{00000000-0000-0000-0000-000000000000}"/>
          </ac:grpSpMkLst>
        </pc:grpChg>
        <pc:grpChg chg="mod">
          <ac:chgData name="Jinhong Brejnholt (JINB)" userId="b8219c71-9da7-4a12-aded-a071d88b9102" providerId="ADAL" clId="{9B9BC756-21A3-4C5E-A645-E7A1CF384771}" dt="2024-09-13T13:34:08.304" v="2027" actId="1076"/>
          <ac:grpSpMkLst>
            <pc:docMk/>
            <pc:sldMk cId="0" sldId="697"/>
            <ac:grpSpMk id="532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27.001" v="1698" actId="478"/>
          <ac:grpSpMkLst>
            <pc:docMk/>
            <pc:sldMk cId="0" sldId="697"/>
            <ac:grpSpMk id="536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2:18.762" v="1693" actId="478"/>
          <ac:grpSpMkLst>
            <pc:docMk/>
            <pc:sldMk cId="0" sldId="697"/>
            <ac:grpSpMk id="549" creationId="{00000000-0000-0000-0000-000000000000}"/>
          </ac:grpSpMkLst>
        </pc:grpChg>
        <pc:grpChg chg="add del">
          <ac:chgData name="Jinhong Brejnholt (JINB)" userId="b8219c71-9da7-4a12-aded-a071d88b9102" providerId="ADAL" clId="{9B9BC756-21A3-4C5E-A645-E7A1CF384771}" dt="2024-09-13T13:19:31.724" v="1600" actId="478"/>
          <ac:grpSpMkLst>
            <pc:docMk/>
            <pc:sldMk cId="0" sldId="697"/>
            <ac:grpSpMk id="558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23:34.938" v="1712" actId="478"/>
          <ac:grpSpMkLst>
            <pc:docMk/>
            <pc:sldMk cId="0" sldId="697"/>
            <ac:grpSpMk id="562" creationId="{00000000-0000-0000-0000-000000000000}"/>
          </ac:grpSpMkLst>
        </pc:grpChg>
        <pc:grpChg chg="mod topLvl">
          <ac:chgData name="Jinhong Brejnholt (JINB)" userId="b8219c71-9da7-4a12-aded-a071d88b9102" providerId="ADAL" clId="{9B9BC756-21A3-4C5E-A645-E7A1CF384771}" dt="2024-09-15T15:24:59.147" v="2442" actId="165"/>
          <ac:grpSpMkLst>
            <pc:docMk/>
            <pc:sldMk cId="0" sldId="697"/>
            <ac:grpSpMk id="579" creationId="{00000000-0000-0000-0000-000000000000}"/>
          </ac:grpSpMkLst>
        </pc:grpChg>
        <pc:grpChg chg="del">
          <ac:chgData name="Jinhong Brejnholt (JINB)" userId="b8219c71-9da7-4a12-aded-a071d88b9102" providerId="ADAL" clId="{9B9BC756-21A3-4C5E-A645-E7A1CF384771}" dt="2024-09-13T13:19:09.676" v="1594" actId="478"/>
          <ac:grpSpMkLst>
            <pc:docMk/>
            <pc:sldMk cId="0" sldId="697"/>
            <ac:grpSpMk id="583" creationId="{00000000-0000-0000-0000-000000000000}"/>
          </ac:grpSpMkLst>
        </pc:grpChg>
        <pc:picChg chg="add mod topLvl">
          <ac:chgData name="Jinhong Brejnholt (JINB)" userId="b8219c71-9da7-4a12-aded-a071d88b9102" providerId="ADAL" clId="{9B9BC756-21A3-4C5E-A645-E7A1CF384771}" dt="2024-09-15T15:24:59.147" v="2442" actId="165"/>
          <ac:picMkLst>
            <pc:docMk/>
            <pc:sldMk cId="0" sldId="697"/>
            <ac:picMk id="3" creationId="{CDCCE3FA-7166-F5AD-B9B0-5BA45726ACAC}"/>
          </ac:picMkLst>
        </pc:picChg>
        <pc:picChg chg="add mod">
          <ac:chgData name="Jinhong Brejnholt (JINB)" userId="b8219c71-9da7-4a12-aded-a071d88b9102" providerId="ADAL" clId="{9B9BC756-21A3-4C5E-A645-E7A1CF384771}" dt="2024-09-13T13:26:39.573" v="1797" actId="207"/>
          <ac:picMkLst>
            <pc:docMk/>
            <pc:sldMk cId="0" sldId="697"/>
            <ac:picMk id="5" creationId="{6ACCD5D2-1002-E966-E961-5C17838ACAB9}"/>
          </ac:picMkLst>
        </pc:picChg>
        <pc:picChg chg="add mod">
          <ac:chgData name="Jinhong Brejnholt (JINB)" userId="b8219c71-9da7-4a12-aded-a071d88b9102" providerId="ADAL" clId="{9B9BC756-21A3-4C5E-A645-E7A1CF384771}" dt="2024-09-13T13:33:05.042" v="2021" actId="1036"/>
          <ac:picMkLst>
            <pc:docMk/>
            <pc:sldMk cId="0" sldId="697"/>
            <ac:picMk id="7" creationId="{7A6D85C9-8C7D-7ABA-616E-8C35B43D33FD}"/>
          </ac:picMkLst>
        </pc:picChg>
        <pc:picChg chg="add mod">
          <ac:chgData name="Jinhong Brejnholt (JINB)" userId="b8219c71-9da7-4a12-aded-a071d88b9102" providerId="ADAL" clId="{9B9BC756-21A3-4C5E-A645-E7A1CF384771}" dt="2024-09-18T13:40:34.318" v="3117"/>
          <ac:picMkLst>
            <pc:docMk/>
            <pc:sldMk cId="0" sldId="697"/>
            <ac:picMk id="8" creationId="{D0CB2900-C89F-8C36-D849-9D483600AB60}"/>
          </ac:picMkLst>
        </pc:picChg>
        <pc:picChg chg="add mod">
          <ac:chgData name="Jinhong Brejnholt (JINB)" userId="b8219c71-9da7-4a12-aded-a071d88b9102" providerId="ADAL" clId="{9B9BC756-21A3-4C5E-A645-E7A1CF384771}" dt="2024-09-13T13:33:14.392" v="2022" actId="14100"/>
          <ac:picMkLst>
            <pc:docMk/>
            <pc:sldMk cId="0" sldId="697"/>
            <ac:picMk id="9" creationId="{AB8AFAE9-E4C5-C974-7AB8-5DCC79974846}"/>
          </ac:picMkLst>
        </pc:picChg>
        <pc:picChg chg="add mod">
          <ac:chgData name="Jinhong Brejnholt (JINB)" userId="b8219c71-9da7-4a12-aded-a071d88b9102" providerId="ADAL" clId="{9B9BC756-21A3-4C5E-A645-E7A1CF384771}" dt="2024-09-13T13:34:34.982" v="2076" actId="207"/>
          <ac:picMkLst>
            <pc:docMk/>
            <pc:sldMk cId="0" sldId="697"/>
            <ac:picMk id="11" creationId="{5346FCD9-40C2-2165-EF90-70F8008D2570}"/>
          </ac:picMkLst>
        </pc:picChg>
      </pc:sldChg>
      <pc:sldChg chg="addSp delSp modSp new mod setBg">
        <pc:chgData name="Jinhong Brejnholt (JINB)" userId="b8219c71-9da7-4a12-aded-a071d88b9102" providerId="ADAL" clId="{9B9BC756-21A3-4C5E-A645-E7A1CF384771}" dt="2024-09-18T13:40:36.949" v="3118"/>
        <pc:sldMkLst>
          <pc:docMk/>
          <pc:sldMk cId="3023796990" sldId="698"/>
        </pc:sldMkLst>
        <pc:spChg chg="del">
          <ac:chgData name="Jinhong Brejnholt (JINB)" userId="b8219c71-9da7-4a12-aded-a071d88b9102" providerId="ADAL" clId="{9B9BC756-21A3-4C5E-A645-E7A1CF384771}" dt="2024-09-13T13:35:05.298" v="2079" actId="478"/>
          <ac:spMkLst>
            <pc:docMk/>
            <pc:sldMk cId="3023796990" sldId="698"/>
            <ac:spMk id="2" creationId="{0CD3A0C4-3007-A8FD-02D3-D2FC26D4ABF8}"/>
          </ac:spMkLst>
        </pc:spChg>
        <pc:spChg chg="add mod">
          <ac:chgData name="Jinhong Brejnholt (JINB)" userId="b8219c71-9da7-4a12-aded-a071d88b9102" providerId="ADAL" clId="{9B9BC756-21A3-4C5E-A645-E7A1CF384771}" dt="2024-09-18T13:40:36.949" v="3118"/>
          <ac:spMkLst>
            <pc:docMk/>
            <pc:sldMk cId="3023796990" sldId="698"/>
            <ac:spMk id="2" creationId="{EFB29B3D-8660-9DE4-6D86-8B3709A8628B}"/>
          </ac:spMkLst>
        </pc:spChg>
        <pc:spChg chg="add del">
          <ac:chgData name="Jinhong Brejnholt (JINB)" userId="b8219c71-9da7-4a12-aded-a071d88b9102" providerId="ADAL" clId="{9B9BC756-21A3-4C5E-A645-E7A1CF384771}" dt="2024-09-13T13:36:11.329" v="2082" actId="26606"/>
          <ac:spMkLst>
            <pc:docMk/>
            <pc:sldMk cId="3023796990" sldId="698"/>
            <ac:spMk id="9" creationId="{216BB327-7AA9-4EC5-815F-9D8E6BC53E34}"/>
          </ac:spMkLst>
        </pc:spChg>
        <pc:spChg chg="add del">
          <ac:chgData name="Jinhong Brejnholt (JINB)" userId="b8219c71-9da7-4a12-aded-a071d88b9102" providerId="ADAL" clId="{9B9BC756-21A3-4C5E-A645-E7A1CF384771}" dt="2024-09-13T13:36:15.298" v="2084" actId="26606"/>
          <ac:spMkLst>
            <pc:docMk/>
            <pc:sldMk cId="3023796990" sldId="698"/>
            <ac:spMk id="11" creationId="{16B067B1-F4E5-4FDF-813D-C9E872E80075}"/>
          </ac:spMkLst>
        </pc:spChg>
        <pc:spChg chg="add del">
          <ac:chgData name="Jinhong Brejnholt (JINB)" userId="b8219c71-9da7-4a12-aded-a071d88b9102" providerId="ADAL" clId="{9B9BC756-21A3-4C5E-A645-E7A1CF384771}" dt="2024-09-13T13:36:15.851" v="2086" actId="26606"/>
          <ac:spMkLst>
            <pc:docMk/>
            <pc:sldMk cId="3023796990" sldId="698"/>
            <ac:spMk id="13" creationId="{216BB327-7AA9-4EC5-815F-9D8E6BC53E34}"/>
          </ac:spMkLst>
        </pc:spChg>
        <pc:spChg chg="add">
          <ac:chgData name="Jinhong Brejnholt (JINB)" userId="b8219c71-9da7-4a12-aded-a071d88b9102" providerId="ADAL" clId="{9B9BC756-21A3-4C5E-A645-E7A1CF384771}" dt="2024-09-13T13:36:15.851" v="2087" actId="26606"/>
          <ac:spMkLst>
            <pc:docMk/>
            <pc:sldMk cId="3023796990" sldId="698"/>
            <ac:spMk id="15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36.949" v="3118"/>
          <ac:picMkLst>
            <pc:docMk/>
            <pc:sldMk cId="3023796990" sldId="698"/>
            <ac:picMk id="3" creationId="{0F77DFDC-E5EA-C0D7-6333-6900AAF20193}"/>
          </ac:picMkLst>
        </pc:picChg>
        <pc:picChg chg="add mod">
          <ac:chgData name="Jinhong Brejnholt (JINB)" userId="b8219c71-9da7-4a12-aded-a071d88b9102" providerId="ADAL" clId="{9B9BC756-21A3-4C5E-A645-E7A1CF384771}" dt="2024-09-13T13:36:15.851" v="2087" actId="26606"/>
          <ac:picMkLst>
            <pc:docMk/>
            <pc:sldMk cId="3023796990" sldId="698"/>
            <ac:picMk id="4" creationId="{4B105F7E-029F-8AF5-74DC-191D1EE50509}"/>
          </ac:picMkLst>
        </pc:picChg>
      </pc:sldChg>
      <pc:sldChg chg="new del">
        <pc:chgData name="Jinhong Brejnholt (JINB)" userId="b8219c71-9da7-4a12-aded-a071d88b9102" providerId="ADAL" clId="{9B9BC756-21A3-4C5E-A645-E7A1CF384771}" dt="2024-09-13T13:55:32.935" v="2432" actId="47"/>
        <pc:sldMkLst>
          <pc:docMk/>
          <pc:sldMk cId="4119793920" sldId="699"/>
        </pc:sldMkLst>
      </pc:sldChg>
      <pc:sldChg chg="addSp delSp modSp new mod ord setBg modClrScheme delDesignElem chgLayout">
        <pc:chgData name="Jinhong Brejnholt (JINB)" userId="b8219c71-9da7-4a12-aded-a071d88b9102" providerId="ADAL" clId="{9B9BC756-21A3-4C5E-A645-E7A1CF384771}" dt="2024-09-18T13:40:41.909" v="3120"/>
        <pc:sldMkLst>
          <pc:docMk/>
          <pc:sldMk cId="1524885748" sldId="700"/>
        </pc:sldMkLst>
        <pc:spChg chg="del">
          <ac:chgData name="Jinhong Brejnholt (JINB)" userId="b8219c71-9da7-4a12-aded-a071d88b9102" providerId="ADAL" clId="{9B9BC756-21A3-4C5E-A645-E7A1CF384771}" dt="2024-09-13T13:54:31.539" v="2425" actId="478"/>
          <ac:spMkLst>
            <pc:docMk/>
            <pc:sldMk cId="1524885748" sldId="700"/>
            <ac:spMk id="2" creationId="{9F55BA02-3A72-C321-8F4A-06BD25D577F0}"/>
          </ac:spMkLst>
        </pc:spChg>
        <pc:spChg chg="add del mod ord">
          <ac:chgData name="Jinhong Brejnholt (JINB)" userId="b8219c71-9da7-4a12-aded-a071d88b9102" providerId="ADAL" clId="{9B9BC756-21A3-4C5E-A645-E7A1CF384771}" dt="2024-09-18T13:36:04.808" v="3093" actId="478"/>
          <ac:spMkLst>
            <pc:docMk/>
            <pc:sldMk cId="1524885748" sldId="700"/>
            <ac:spMk id="5" creationId="{356D1E88-DCA6-A9B1-4973-E03067DFEB49}"/>
          </ac:spMkLst>
        </pc:spChg>
        <pc:spChg chg="add del mod ord">
          <ac:chgData name="Jinhong Brejnholt (JINB)" userId="b8219c71-9da7-4a12-aded-a071d88b9102" providerId="ADAL" clId="{9B9BC756-21A3-4C5E-A645-E7A1CF384771}" dt="2024-09-18T13:36:06.584" v="3094" actId="478"/>
          <ac:spMkLst>
            <pc:docMk/>
            <pc:sldMk cId="1524885748" sldId="700"/>
            <ac:spMk id="6" creationId="{97D04710-D793-D7C7-6E74-51EF9D921BC6}"/>
          </ac:spMkLst>
        </pc:spChg>
        <pc:spChg chg="add mod">
          <ac:chgData name="Jinhong Brejnholt (JINB)" userId="b8219c71-9da7-4a12-aded-a071d88b9102" providerId="ADAL" clId="{9B9BC756-21A3-4C5E-A645-E7A1CF384771}" dt="2024-09-18T13:40:41.909" v="3120"/>
          <ac:spMkLst>
            <pc:docMk/>
            <pc:sldMk cId="1524885748" sldId="700"/>
            <ac:spMk id="7" creationId="{2D3168EA-C812-6CB9-383A-4612D8D43333}"/>
          </ac:spMkLst>
        </pc:spChg>
        <pc:spChg chg="add del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524885748" sldId="700"/>
            <ac:spMk id="9" creationId="{42A4FC2C-047E-45A5-965D-8E1E3BF09BC6}"/>
          </ac:spMkLst>
        </pc:spChg>
        <pc:picChg chg="add mod modCrop">
          <ac:chgData name="Jinhong Brejnholt (JINB)" userId="b8219c71-9da7-4a12-aded-a071d88b9102" providerId="ADAL" clId="{9B9BC756-21A3-4C5E-A645-E7A1CF384771}" dt="2024-09-18T13:33:17.510" v="3069" actId="1076"/>
          <ac:picMkLst>
            <pc:docMk/>
            <pc:sldMk cId="1524885748" sldId="700"/>
            <ac:picMk id="3" creationId="{6415C100-6AD7-399A-F2BE-3F57F696B0BB}"/>
          </ac:picMkLst>
        </pc:picChg>
        <pc:picChg chg="add mod">
          <ac:chgData name="Jinhong Brejnholt (JINB)" userId="b8219c71-9da7-4a12-aded-a071d88b9102" providerId="ADAL" clId="{9B9BC756-21A3-4C5E-A645-E7A1CF384771}" dt="2024-09-13T13:55:16.359" v="2427" actId="26606"/>
          <ac:picMkLst>
            <pc:docMk/>
            <pc:sldMk cId="1524885748" sldId="700"/>
            <ac:picMk id="4" creationId="{263C89B9-54C7-D360-9BCC-D5C82DF40C39}"/>
          </ac:picMkLst>
        </pc:picChg>
        <pc:picChg chg="add mod">
          <ac:chgData name="Jinhong Brejnholt (JINB)" userId="b8219c71-9da7-4a12-aded-a071d88b9102" providerId="ADAL" clId="{9B9BC756-21A3-4C5E-A645-E7A1CF384771}" dt="2024-09-18T13:40:41.909" v="3120"/>
          <ac:picMkLst>
            <pc:docMk/>
            <pc:sldMk cId="1524885748" sldId="700"/>
            <ac:picMk id="8" creationId="{6A4F352A-B39F-C81A-9574-D71ED7B5D455}"/>
          </ac:picMkLst>
        </pc:picChg>
      </pc:sldChg>
      <pc:sldChg chg="addSp delSp modSp new mod ord setBg modClrScheme modAnim chgLayout modNotesTx">
        <pc:chgData name="Jinhong Brejnholt (JINB)" userId="b8219c71-9da7-4a12-aded-a071d88b9102" providerId="ADAL" clId="{9B9BC756-21A3-4C5E-A645-E7A1CF384771}" dt="2024-09-18T13:40:59.894" v="3124"/>
        <pc:sldMkLst>
          <pc:docMk/>
          <pc:sldMk cId="2773521826" sldId="701"/>
        </pc:sldMkLst>
        <pc:spChg chg="del">
          <ac:chgData name="Jinhong Brejnholt (JINB)" userId="b8219c71-9da7-4a12-aded-a071d88b9102" providerId="ADAL" clId="{9B9BC756-21A3-4C5E-A645-E7A1CF384771}" dt="2024-09-15T16:05:58.298" v="2565" actId="478"/>
          <ac:spMkLst>
            <pc:docMk/>
            <pc:sldMk cId="2773521826" sldId="701"/>
            <ac:spMk id="2" creationId="{457CDF4B-12B7-7D89-19F3-39548D9B4A72}"/>
          </ac:spMkLst>
        </pc:spChg>
        <pc:spChg chg="add mod">
          <ac:chgData name="Jinhong Brejnholt (JINB)" userId="b8219c71-9da7-4a12-aded-a071d88b9102" providerId="ADAL" clId="{9B9BC756-21A3-4C5E-A645-E7A1CF384771}" dt="2024-09-15T16:19:16.924" v="2771" actId="1076"/>
          <ac:spMkLst>
            <pc:docMk/>
            <pc:sldMk cId="2773521826" sldId="701"/>
            <ac:spMk id="3" creationId="{AEA69EF2-6E97-A4D3-B2E6-352FDD6B9914}"/>
          </ac:spMkLst>
        </pc:spChg>
        <pc:spChg chg="add del mod ord">
          <ac:chgData name="Jinhong Brejnholt (JINB)" userId="b8219c71-9da7-4a12-aded-a071d88b9102" providerId="ADAL" clId="{9B9BC756-21A3-4C5E-A645-E7A1CF384771}" dt="2024-09-18T13:20:10.426" v="3002" actId="478"/>
          <ac:spMkLst>
            <pc:docMk/>
            <pc:sldMk cId="2773521826" sldId="701"/>
            <ac:spMk id="4" creationId="{BA6A7D88-B031-0A06-F602-9CB8065B6E64}"/>
          </ac:spMkLst>
        </pc:spChg>
        <pc:spChg chg="add del mod ord">
          <ac:chgData name="Jinhong Brejnholt (JINB)" userId="b8219c71-9da7-4a12-aded-a071d88b9102" providerId="ADAL" clId="{9B9BC756-21A3-4C5E-A645-E7A1CF384771}" dt="2024-09-18T13:20:11.545" v="3003" actId="478"/>
          <ac:spMkLst>
            <pc:docMk/>
            <pc:sldMk cId="2773521826" sldId="701"/>
            <ac:spMk id="5" creationId="{E885C497-DD83-5742-6E17-61A20DF14220}"/>
          </ac:spMkLst>
        </pc:spChg>
        <pc:spChg chg="add del mod ord">
          <ac:chgData name="Jinhong Brejnholt (JINB)" userId="b8219c71-9da7-4a12-aded-a071d88b9102" providerId="ADAL" clId="{9B9BC756-21A3-4C5E-A645-E7A1CF384771}" dt="2024-09-18T13:36:24.632" v="3097" actId="478"/>
          <ac:spMkLst>
            <pc:docMk/>
            <pc:sldMk cId="2773521826" sldId="701"/>
            <ac:spMk id="6" creationId="{62F8DD2B-69B3-598D-B247-BE6ED468709B}"/>
          </ac:spMkLst>
        </pc:spChg>
        <pc:spChg chg="add del mod ord">
          <ac:chgData name="Jinhong Brejnholt (JINB)" userId="b8219c71-9da7-4a12-aded-a071d88b9102" providerId="ADAL" clId="{9B9BC756-21A3-4C5E-A645-E7A1CF384771}" dt="2024-09-18T13:36:26.039" v="3098" actId="478"/>
          <ac:spMkLst>
            <pc:docMk/>
            <pc:sldMk cId="2773521826" sldId="701"/>
            <ac:spMk id="7" creationId="{7BE70072-7B5C-C051-B00C-18DB38131983}"/>
          </ac:spMkLst>
        </pc:spChg>
        <pc:spChg chg="add mod">
          <ac:chgData name="Jinhong Brejnholt (JINB)" userId="b8219c71-9da7-4a12-aded-a071d88b9102" providerId="ADAL" clId="{9B9BC756-21A3-4C5E-A645-E7A1CF384771}" dt="2024-09-18T13:40:59.894" v="3124"/>
          <ac:spMkLst>
            <pc:docMk/>
            <pc:sldMk cId="2773521826" sldId="701"/>
            <ac:spMk id="8" creationId="{C7D33474-D931-88A0-E9A7-1DCB829148FF}"/>
          </ac:spMkLst>
        </pc:spChg>
        <pc:spChg chg="add del">
          <ac:chgData name="Jinhong Brejnholt (JINB)" userId="b8219c71-9da7-4a12-aded-a071d88b9102" providerId="ADAL" clId="{9B9BC756-21A3-4C5E-A645-E7A1CF384771}" dt="2024-09-15T16:08:13.363" v="2571" actId="26606"/>
          <ac:spMkLst>
            <pc:docMk/>
            <pc:sldMk cId="2773521826" sldId="701"/>
            <ac:spMk id="1031" creationId="{42A4FC2C-047E-45A5-965D-8E1E3BF09BC6}"/>
          </ac:spMkLst>
        </pc:spChg>
        <pc:spChg chg="add del">
          <ac:chgData name="Jinhong Brejnholt (JINB)" userId="b8219c71-9da7-4a12-aded-a071d88b9102" providerId="ADAL" clId="{9B9BC756-21A3-4C5E-A645-E7A1CF384771}" dt="2024-09-15T16:08:13.348" v="2570" actId="26606"/>
          <ac:spMkLst>
            <pc:docMk/>
            <pc:sldMk cId="2773521826" sldId="701"/>
            <ac:spMk id="1036" creationId="{42A4FC2C-047E-45A5-965D-8E1E3BF09BC6}"/>
          </ac:spMkLst>
        </pc:spChg>
        <pc:picChg chg="add mod">
          <ac:chgData name="Jinhong Brejnholt (JINB)" userId="b8219c71-9da7-4a12-aded-a071d88b9102" providerId="ADAL" clId="{9B9BC756-21A3-4C5E-A645-E7A1CF384771}" dt="2024-09-18T13:40:59.894" v="3124"/>
          <ac:picMkLst>
            <pc:docMk/>
            <pc:sldMk cId="2773521826" sldId="701"/>
            <ac:picMk id="9" creationId="{218FBDEA-965D-1A8E-68B6-881EF5827D7F}"/>
          </ac:picMkLst>
        </pc:picChg>
        <pc:picChg chg="add del mod">
          <ac:chgData name="Jinhong Brejnholt (JINB)" userId="b8219c71-9da7-4a12-aded-a071d88b9102" providerId="ADAL" clId="{9B9BC756-21A3-4C5E-A645-E7A1CF384771}" dt="2024-09-15T16:08:08.551" v="2567" actId="478"/>
          <ac:picMkLst>
            <pc:docMk/>
            <pc:sldMk cId="2773521826" sldId="701"/>
            <ac:picMk id="1026" creationId="{DFCE9032-8F86-733C-7634-E17655A0FD8E}"/>
          </ac:picMkLst>
        </pc:picChg>
        <pc:picChg chg="add mod">
          <ac:chgData name="Jinhong Brejnholt (JINB)" userId="b8219c71-9da7-4a12-aded-a071d88b9102" providerId="ADAL" clId="{9B9BC756-21A3-4C5E-A645-E7A1CF384771}" dt="2024-09-18T13:39:05.992" v="3112" actId="1036"/>
          <ac:picMkLst>
            <pc:docMk/>
            <pc:sldMk cId="2773521826" sldId="701"/>
            <ac:picMk id="1028" creationId="{3B17C062-F2A6-F1EF-6E68-7B321998052D}"/>
          </ac:picMkLst>
        </pc:picChg>
      </pc:sldChg>
      <pc:sldChg chg="addSp delSp modSp add mod ord modClrScheme delAnim modAnim modShow chgLayout modNotesTx">
        <pc:chgData name="Jinhong Brejnholt (JINB)" userId="b8219c71-9da7-4a12-aded-a071d88b9102" providerId="ADAL" clId="{9B9BC756-21A3-4C5E-A645-E7A1CF384771}" dt="2024-09-18T13:40:57.230" v="3123"/>
        <pc:sldMkLst>
          <pc:docMk/>
          <pc:sldMk cId="1093822920" sldId="702"/>
        </pc:sldMkLst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9" creationId="{31AF4F12-65B5-5770-436F-108AC9D7CAA8}"/>
          </ac:spMkLst>
        </pc:spChg>
        <pc:spChg chg="add mod">
          <ac:chgData name="Jinhong Brejnholt (JINB)" userId="b8219c71-9da7-4a12-aded-a071d88b9102" providerId="ADAL" clId="{9B9BC756-21A3-4C5E-A645-E7A1CF384771}" dt="2024-09-15T15:47:43.996" v="2548"/>
          <ac:spMkLst>
            <pc:docMk/>
            <pc:sldMk cId="1093822920" sldId="702"/>
            <ac:spMk id="10" creationId="{C9F2AA5E-50F5-2C53-4628-91114B1A974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3" creationId="{F24E7470-2D28-985A-73FC-4028FF0B7062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4" creationId="{9D90E9EC-6CFB-4D61-1288-3B45BCE9DB8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5" creationId="{C139B786-58E8-94FB-FD07-D51C4049A32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7" creationId="{36EC2C68-2182-399D-A28A-2233A9248B3A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8" creationId="{971B4AD6-7F21-190B-0940-2D051FE1F1A3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19" creationId="{4980DF74-AB80-8C2C-C4A2-A41011A7040B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0" creationId="{7A520BF2-D81C-C856-EE0C-8725E9A79F54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1" creationId="{CC3B5076-F863-9EB7-60A5-9E9B79C21B36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2" creationId="{583C6FAB-A8B0-C167-B040-25324FB9BB4E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3" creationId="{9F00F6C7-F27C-C7B8-6B78-43C7D18055AF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4" creationId="{8493FFBA-2595-D6D9-104A-D9BDFA4F4A8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5" creationId="{849CF426-6656-9C6E-996B-DF35328FA1B1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6" creationId="{3F6A61BF-6A09-6703-D17D-D228532BFB39}"/>
          </ac:spMkLst>
        </pc:spChg>
        <pc:spChg chg="mod">
          <ac:chgData name="Jinhong Brejnholt (JINB)" userId="b8219c71-9da7-4a12-aded-a071d88b9102" providerId="ADAL" clId="{9B9BC756-21A3-4C5E-A645-E7A1CF384771}" dt="2024-09-15T15:49:24.032" v="2552"/>
          <ac:spMkLst>
            <pc:docMk/>
            <pc:sldMk cId="1093822920" sldId="702"/>
            <ac:spMk id="27" creationId="{3E8C4FC0-26B6-C2A9-5047-B28A51CBB407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29" creationId="{AC1E96D2-DDE5-2F58-A3B4-0973E7F563E9}"/>
          </ac:spMkLst>
        </pc:spChg>
        <pc:spChg chg="add mod">
          <ac:chgData name="Jinhong Brejnholt (JINB)" userId="b8219c71-9da7-4a12-aded-a071d88b9102" providerId="ADAL" clId="{9B9BC756-21A3-4C5E-A645-E7A1CF384771}" dt="2024-09-15T15:49:42.166" v="2554"/>
          <ac:spMkLst>
            <pc:docMk/>
            <pc:sldMk cId="1093822920" sldId="702"/>
            <ac:spMk id="30" creationId="{15ADDFDD-3FC9-5F76-A570-51260CC85457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31" creationId="{86F1FC44-6296-467A-74B2-FD115E8968DA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093822920" sldId="702"/>
            <ac:spMk id="2166" creationId="{00000000-0000-0000-0000-000000000000}"/>
          </ac:spMkLst>
        </pc:spChg>
        <pc:spChg chg="add mod">
          <ac:chgData name="Jinhong Brejnholt (JINB)" userId="b8219c71-9da7-4a12-aded-a071d88b9102" providerId="ADAL" clId="{9B9BC756-21A3-4C5E-A645-E7A1CF384771}" dt="2024-09-15T15:50:30.485" v="2558"/>
          <ac:spMkLst>
            <pc:docMk/>
            <pc:sldMk cId="1093822920" sldId="702"/>
            <ac:spMk id="2250" creationId="{BDAD9CE5-D727-CD9F-6371-8F0B52DE77A8}"/>
          </ac:spMkLst>
        </pc:spChg>
        <pc:spChg chg="add del mod ord">
          <ac:chgData name="Jinhong Brejnholt (JINB)" userId="b8219c71-9da7-4a12-aded-a071d88b9102" providerId="ADAL" clId="{9B9BC756-21A3-4C5E-A645-E7A1CF384771}" dt="2024-09-18T13:20:51.506" v="3009" actId="478"/>
          <ac:spMkLst>
            <pc:docMk/>
            <pc:sldMk cId="1093822920" sldId="702"/>
            <ac:spMk id="2254" creationId="{B8DCECF9-CE02-E12D-9B1E-AE011CF7DE00}"/>
          </ac:spMkLst>
        </pc:spChg>
        <pc:spChg chg="add del mod ord">
          <ac:chgData name="Jinhong Brejnholt (JINB)" userId="b8219c71-9da7-4a12-aded-a071d88b9102" providerId="ADAL" clId="{9B9BC756-21A3-4C5E-A645-E7A1CF384771}" dt="2024-09-18T13:36:20.072" v="3096" actId="478"/>
          <ac:spMkLst>
            <pc:docMk/>
            <pc:sldMk cId="1093822920" sldId="702"/>
            <ac:spMk id="2255" creationId="{892BCB99-559B-9C2D-60BD-2C3DC03C9289}"/>
          </ac:spMkLst>
        </pc:spChg>
        <pc:spChg chg="add mod">
          <ac:chgData name="Jinhong Brejnholt (JINB)" userId="b8219c71-9da7-4a12-aded-a071d88b9102" providerId="ADAL" clId="{9B9BC756-21A3-4C5E-A645-E7A1CF384771}" dt="2024-09-18T13:40:57.230" v="3123"/>
          <ac:spMkLst>
            <pc:docMk/>
            <pc:sldMk cId="1093822920" sldId="702"/>
            <ac:spMk id="2256" creationId="{4B0D3563-AEE9-4CE0-8A77-58592896FA30}"/>
          </ac:spMkLst>
        </pc:spChg>
        <pc:grpChg chg="add 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1" creationId="{DFBEC30D-CB7A-59A0-134D-9D5E7391096C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2" creationId="{AF254EC3-2B26-BEC6-0C61-89B322240022}"/>
          </ac:grpSpMkLst>
        </pc:grpChg>
        <pc:grpChg chg="mod">
          <ac:chgData name="Jinhong Brejnholt (JINB)" userId="b8219c71-9da7-4a12-aded-a071d88b9102" providerId="ADAL" clId="{9B9BC756-21A3-4C5E-A645-E7A1CF384771}" dt="2024-09-15T15:49:24.032" v="2552"/>
          <ac:grpSpMkLst>
            <pc:docMk/>
            <pc:sldMk cId="1093822920" sldId="702"/>
            <ac:grpSpMk id="16" creationId="{45BE59BA-83FD-13DD-8939-D99CC7E7EAA1}"/>
          </ac:grpSpMkLst>
        </pc:grpChg>
        <pc:picChg chg="add mod">
          <ac:chgData name="Jinhong Brejnholt (JINB)" userId="b8219c71-9da7-4a12-aded-a071d88b9102" providerId="ADAL" clId="{9B9BC756-21A3-4C5E-A645-E7A1CF384771}" dt="2024-09-15T15:43:17.859" v="2515" actId="1076"/>
          <ac:picMkLst>
            <pc:docMk/>
            <pc:sldMk cId="1093822920" sldId="702"/>
            <ac:picMk id="3" creationId="{D2580176-67C7-15C6-8C38-DDB8E436CA16}"/>
          </ac:picMkLst>
        </pc:picChg>
        <pc:picChg chg="add mod">
          <ac:chgData name="Jinhong Brejnholt (JINB)" userId="b8219c71-9da7-4a12-aded-a071d88b9102" providerId="ADAL" clId="{9B9BC756-21A3-4C5E-A645-E7A1CF384771}" dt="2024-09-15T15:43:48.373" v="2519" actId="1076"/>
          <ac:picMkLst>
            <pc:docMk/>
            <pc:sldMk cId="1093822920" sldId="702"/>
            <ac:picMk id="5" creationId="{30A15C43-C7E8-C299-4FED-EBB603DC7224}"/>
          </ac:picMkLst>
        </pc:picChg>
        <pc:picChg chg="add mod">
          <ac:chgData name="Jinhong Brejnholt (JINB)" userId="b8219c71-9da7-4a12-aded-a071d88b9102" providerId="ADAL" clId="{9B9BC756-21A3-4C5E-A645-E7A1CF384771}" dt="2024-09-15T15:44:00.874" v="2523" actId="1076"/>
          <ac:picMkLst>
            <pc:docMk/>
            <pc:sldMk cId="1093822920" sldId="702"/>
            <ac:picMk id="6" creationId="{BEF09778-777A-7E3A-5961-97351B29B695}"/>
          </ac:picMkLst>
        </pc:picChg>
        <pc:picChg chg="add mod">
          <ac:chgData name="Jinhong Brejnholt (JINB)" userId="b8219c71-9da7-4a12-aded-a071d88b9102" providerId="ADAL" clId="{9B9BC756-21A3-4C5E-A645-E7A1CF384771}" dt="2024-09-15T15:44:10.953" v="2527" actId="14100"/>
          <ac:picMkLst>
            <pc:docMk/>
            <pc:sldMk cId="1093822920" sldId="702"/>
            <ac:picMk id="7" creationId="{1D1A8FF0-0A30-2D82-8F1C-2FDACC9D6B51}"/>
          </ac:picMkLst>
        </pc:picChg>
        <pc:picChg chg="add del mod">
          <ac:chgData name="Jinhong Brejnholt (JINB)" userId="b8219c71-9da7-4a12-aded-a071d88b9102" providerId="ADAL" clId="{9B9BC756-21A3-4C5E-A645-E7A1CF384771}" dt="2024-09-15T15:46:05.490" v="2539" actId="478"/>
          <ac:picMkLst>
            <pc:docMk/>
            <pc:sldMk cId="1093822920" sldId="702"/>
            <ac:picMk id="8" creationId="{37BE2231-5CF6-1CD3-464A-FC94A90B4D77}"/>
          </ac:picMkLst>
        </pc:picChg>
        <pc:picChg chg="add mod">
          <ac:chgData name="Jinhong Brejnholt (JINB)" userId="b8219c71-9da7-4a12-aded-a071d88b9102" providerId="ADAL" clId="{9B9BC756-21A3-4C5E-A645-E7A1CF384771}" dt="2024-09-15T15:49:24.032" v="2552"/>
          <ac:picMkLst>
            <pc:docMk/>
            <pc:sldMk cId="1093822920" sldId="702"/>
            <ac:picMk id="28" creationId="{5F169CBB-D3B2-CFD2-8C5C-D966B1B02292}"/>
          </ac:picMkLst>
        </pc:picChg>
        <pc:picChg chg="add mod">
          <ac:chgData name="Jinhong Brejnholt (JINB)" userId="b8219c71-9da7-4a12-aded-a071d88b9102" providerId="ADAL" clId="{9B9BC756-21A3-4C5E-A645-E7A1CF384771}" dt="2024-09-18T07:03:22.217" v="2947" actId="1076"/>
          <ac:picMkLst>
            <pc:docMk/>
            <pc:sldMk cId="1093822920" sldId="702"/>
            <ac:picMk id="2251" creationId="{F0584760-4B09-7DB6-EDE4-034E4D5E3203}"/>
          </ac:picMkLst>
        </pc:picChg>
        <pc:picChg chg="add mod">
          <ac:chgData name="Jinhong Brejnholt (JINB)" userId="b8219c71-9da7-4a12-aded-a071d88b9102" providerId="ADAL" clId="{9B9BC756-21A3-4C5E-A645-E7A1CF384771}" dt="2024-09-18T07:04:01.650" v="2952" actId="1076"/>
          <ac:picMkLst>
            <pc:docMk/>
            <pc:sldMk cId="1093822920" sldId="702"/>
            <ac:picMk id="2252" creationId="{91C7FA53-5A95-E3EC-2547-A9B8D8F97BCB}"/>
          </ac:picMkLst>
        </pc:picChg>
        <pc:picChg chg="add mod">
          <ac:chgData name="Jinhong Brejnholt (JINB)" userId="b8219c71-9da7-4a12-aded-a071d88b9102" providerId="ADAL" clId="{9B9BC756-21A3-4C5E-A645-E7A1CF384771}" dt="2024-09-18T07:04:21.030" v="2956"/>
          <ac:picMkLst>
            <pc:docMk/>
            <pc:sldMk cId="1093822920" sldId="702"/>
            <ac:picMk id="2253" creationId="{C46C484D-0B16-FB2E-4E59-7FCC4842CB65}"/>
          </ac:picMkLst>
        </pc:picChg>
        <pc:picChg chg="add mod">
          <ac:chgData name="Jinhong Brejnholt (JINB)" userId="b8219c71-9da7-4a12-aded-a071d88b9102" providerId="ADAL" clId="{9B9BC756-21A3-4C5E-A645-E7A1CF384771}" dt="2024-09-18T13:40:57.230" v="3123"/>
          <ac:picMkLst>
            <pc:docMk/>
            <pc:sldMk cId="1093822920" sldId="702"/>
            <ac:picMk id="2257" creationId="{37494E54-8511-5C5C-AEE3-109A051C31AC}"/>
          </ac:picMkLst>
        </pc:picChg>
      </pc:sldChg>
      <pc:sldChg chg="addSp delSp modSp add mod modClrScheme delAnim modAnim modShow chgLayout">
        <pc:chgData name="Jinhong Brejnholt (JINB)" userId="b8219c71-9da7-4a12-aded-a071d88b9102" providerId="ADAL" clId="{9B9BC756-21A3-4C5E-A645-E7A1CF384771}" dt="2024-09-18T13:36:16.961" v="3095" actId="478"/>
        <pc:sldMkLst>
          <pc:docMk/>
          <pc:sldMk cId="1436171150" sldId="703"/>
        </pc:sldMkLst>
        <pc:spChg chg="add del mod ord">
          <ac:chgData name="Jinhong Brejnholt (JINB)" userId="b8219c71-9da7-4a12-aded-a071d88b9102" providerId="ADAL" clId="{9B9BC756-21A3-4C5E-A645-E7A1CF384771}" dt="2024-09-18T13:36:16.961" v="3095" actId="478"/>
          <ac:spMkLst>
            <pc:docMk/>
            <pc:sldMk cId="1436171150" sldId="703"/>
            <ac:spMk id="3" creationId="{DD75BBB8-0558-5AF3-1FBF-6A0EFB6FDFB2}"/>
          </ac:spMkLst>
        </pc:spChg>
        <pc:spChg chg="mod ord">
          <ac:chgData name="Jinhong Brejnholt (JINB)" userId="b8219c71-9da7-4a12-aded-a071d88b9102" providerId="ADAL" clId="{9B9BC756-21A3-4C5E-A645-E7A1CF384771}" dt="2024-09-18T13:33:32.628" v="3071" actId="700"/>
          <ac:spMkLst>
            <pc:docMk/>
            <pc:sldMk cId="1436171150" sldId="703"/>
            <ac:spMk id="2166" creationId="{00000000-0000-0000-0000-000000000000}"/>
          </ac:spMkLst>
        </pc:spChg>
        <pc:picChg chg="add del mod">
          <ac:chgData name="Jinhong Brejnholt (JINB)" userId="b8219c71-9da7-4a12-aded-a071d88b9102" providerId="ADAL" clId="{9B9BC756-21A3-4C5E-A645-E7A1CF384771}" dt="2024-09-15T15:45:26.587" v="2533" actId="21"/>
          <ac:picMkLst>
            <pc:docMk/>
            <pc:sldMk cId="1436171150" sldId="703"/>
            <ac:picMk id="2" creationId="{37BE2231-5CF6-1CD3-464A-FC94A90B4D77}"/>
          </ac:picMkLst>
        </pc:picChg>
      </pc:sldChg>
      <pc:sldChg chg="new del">
        <pc:chgData name="Jinhong Brejnholt (JINB)" userId="b8219c71-9da7-4a12-aded-a071d88b9102" providerId="ADAL" clId="{9B9BC756-21A3-4C5E-A645-E7A1CF384771}" dt="2024-09-18T13:20:16.061" v="3004" actId="47"/>
        <pc:sldMkLst>
          <pc:docMk/>
          <pc:sldMk cId="431663778" sldId="704"/>
        </pc:sldMkLst>
      </pc:sldChg>
      <pc:sldChg chg="addSp delSp modSp new del mod">
        <pc:chgData name="Jinhong Brejnholt (JINB)" userId="b8219c71-9da7-4a12-aded-a071d88b9102" providerId="ADAL" clId="{9B9BC756-21A3-4C5E-A645-E7A1CF384771}" dt="2024-09-18T13:10:42.901" v="2966" actId="47"/>
        <pc:sldMkLst>
          <pc:docMk/>
          <pc:sldMk cId="1688932258" sldId="704"/>
        </pc:sldMkLst>
        <pc:spChg chg="del">
          <ac:chgData name="Jinhong Brejnholt (JINB)" userId="b8219c71-9da7-4a12-aded-a071d88b9102" providerId="ADAL" clId="{9B9BC756-21A3-4C5E-A645-E7A1CF384771}" dt="2024-09-18T06:58:19.932" v="2939" actId="478"/>
          <ac:spMkLst>
            <pc:docMk/>
            <pc:sldMk cId="1688932258" sldId="704"/>
            <ac:spMk id="2" creationId="{63B27767-CFE7-7998-04AB-202496AC617C}"/>
          </ac:spMkLst>
        </pc:spChg>
        <pc:spChg chg="del">
          <ac:chgData name="Jinhong Brejnholt (JINB)" userId="b8219c71-9da7-4a12-aded-a071d88b9102" providerId="ADAL" clId="{9B9BC756-21A3-4C5E-A645-E7A1CF384771}" dt="2024-09-18T06:45:00.360" v="2820"/>
          <ac:spMkLst>
            <pc:docMk/>
            <pc:sldMk cId="1688932258" sldId="704"/>
            <ac:spMk id="7" creationId="{CE33940B-A100-D06C-3A5F-BC530A7CD86B}"/>
          </ac:spMkLst>
        </pc:spChg>
        <pc:spChg chg="add del mod">
          <ac:chgData name="Jinhong Brejnholt (JINB)" userId="b8219c71-9da7-4a12-aded-a071d88b9102" providerId="ADAL" clId="{9B9BC756-21A3-4C5E-A645-E7A1CF384771}" dt="2024-09-18T06:47:01.242" v="2829"/>
          <ac:spMkLst>
            <pc:docMk/>
            <pc:sldMk cId="1688932258" sldId="704"/>
            <ac:spMk id="8" creationId="{08F6E3A7-F9DC-E448-152E-48B6BD75493C}"/>
          </ac:spMkLst>
        </pc:spChg>
        <pc:spChg chg="add del mod">
          <ac:chgData name="Jinhong Brejnholt (JINB)" userId="b8219c71-9da7-4a12-aded-a071d88b9102" providerId="ADAL" clId="{9B9BC756-21A3-4C5E-A645-E7A1CF384771}" dt="2024-09-18T06:53:01.083" v="2871" actId="478"/>
          <ac:spMkLst>
            <pc:docMk/>
            <pc:sldMk cId="1688932258" sldId="704"/>
            <ac:spMk id="10" creationId="{52237FAF-0844-F90A-6675-57A0AA4E0939}"/>
          </ac:spMkLst>
        </pc:s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5" creationId="{B2D8EDBE-19AC-C922-3DA4-957CCF4CB304}"/>
          </ac:grpSpMkLst>
        </pc:grpChg>
        <pc:grpChg chg="add mod">
          <ac:chgData name="Jinhong Brejnholt (JINB)" userId="b8219c71-9da7-4a12-aded-a071d88b9102" providerId="ADAL" clId="{9B9BC756-21A3-4C5E-A645-E7A1CF384771}" dt="2024-09-18T06:59:12.010" v="2945" actId="1076"/>
          <ac:grpSpMkLst>
            <pc:docMk/>
            <pc:sldMk cId="1688932258" sldId="704"/>
            <ac:grpSpMk id="16" creationId="{73D8F3E4-B628-BF49-3806-891D4289BF16}"/>
          </ac:grpSpMkLst>
        </pc:grpChg>
        <pc:picChg chg="add mo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9" creationId="{41801E46-DC81-EC49-5671-B69BB6EE8231}"/>
          </ac:picMkLst>
        </pc:picChg>
        <pc:picChg chg="add mod ord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2" creationId="{24522D23-B644-375B-49D8-94DBAD92A481}"/>
          </ac:picMkLst>
        </pc:picChg>
        <pc:picChg chg="add mod modCrop">
          <ac:chgData name="Jinhong Brejnholt (JINB)" userId="b8219c71-9da7-4a12-aded-a071d88b9102" providerId="ADAL" clId="{9B9BC756-21A3-4C5E-A645-E7A1CF384771}" dt="2024-09-18T06:59:12.010" v="2945" actId="1076"/>
          <ac:picMkLst>
            <pc:docMk/>
            <pc:sldMk cId="1688932258" sldId="704"/>
            <ac:picMk id="14" creationId="{61718D00-595C-4A72-0026-D7BFD43C41BB}"/>
          </ac:picMkLst>
        </pc:picChg>
        <pc:picChg chg="add del mod">
          <ac:chgData name="Jinhong Brejnholt (JINB)" userId="b8219c71-9da7-4a12-aded-a071d88b9102" providerId="ADAL" clId="{9B9BC756-21A3-4C5E-A645-E7A1CF384771}" dt="2024-09-18T06:46:07.511" v="2825" actId="478"/>
          <ac:picMkLst>
            <pc:docMk/>
            <pc:sldMk cId="1688932258" sldId="704"/>
            <ac:picMk id="2050" creationId="{2CDC0CDA-3659-4985-145C-B45BEB2CF6F5}"/>
          </ac:picMkLst>
        </pc:picChg>
        <pc:picChg chg="add mod">
          <ac:chgData name="Jinhong Brejnholt (JINB)" userId="b8219c71-9da7-4a12-aded-a071d88b9102" providerId="ADAL" clId="{9B9BC756-21A3-4C5E-A645-E7A1CF384771}" dt="2024-09-18T06:47:04.069" v="2830" actId="1076"/>
          <ac:picMkLst>
            <pc:docMk/>
            <pc:sldMk cId="1688932258" sldId="704"/>
            <ac:picMk id="2052" creationId="{5A84C38C-B63F-9065-665F-892982627D55}"/>
          </ac:picMkLst>
        </pc:picChg>
        <pc:picChg chg="add mod">
          <ac:chgData name="Jinhong Brejnholt (JINB)" userId="b8219c71-9da7-4a12-aded-a071d88b9102" providerId="ADAL" clId="{9B9BC756-21A3-4C5E-A645-E7A1CF384771}" dt="2024-09-18T06:47:08.674" v="2831" actId="14100"/>
          <ac:picMkLst>
            <pc:docMk/>
            <pc:sldMk cId="1688932258" sldId="704"/>
            <ac:picMk id="2054" creationId="{A13F82C0-87C8-2CB6-E95D-E907B1397FEE}"/>
          </ac:picMkLst>
        </pc:picChg>
        <pc:picChg chg="add mod">
          <ac:chgData name="Jinhong Brejnholt (JINB)" userId="b8219c71-9da7-4a12-aded-a071d88b9102" providerId="ADAL" clId="{9B9BC756-21A3-4C5E-A645-E7A1CF384771}" dt="2024-09-18T06:48:03.198" v="2834" actId="1076"/>
          <ac:picMkLst>
            <pc:docMk/>
            <pc:sldMk cId="1688932258" sldId="704"/>
            <ac:picMk id="2056" creationId="{362D7C92-7ED8-F90D-4BC5-1A29DCF9C302}"/>
          </ac:picMkLst>
        </pc:picChg>
        <pc:picChg chg="add mod">
          <ac:chgData name="Jinhong Brejnholt (JINB)" userId="b8219c71-9da7-4a12-aded-a071d88b9102" providerId="ADAL" clId="{9B9BC756-21A3-4C5E-A645-E7A1CF384771}" dt="2024-09-18T06:48:44.358" v="2837" actId="1076"/>
          <ac:picMkLst>
            <pc:docMk/>
            <pc:sldMk cId="1688932258" sldId="704"/>
            <ac:picMk id="2058" creationId="{CF1B127D-4030-5346-0D7D-85483F780E1F}"/>
          </ac:picMkLst>
        </pc:picChg>
        <pc:picChg chg="add mod">
          <ac:chgData name="Jinhong Brejnholt (JINB)" userId="b8219c71-9da7-4a12-aded-a071d88b9102" providerId="ADAL" clId="{9B9BC756-21A3-4C5E-A645-E7A1CF384771}" dt="2024-09-18T06:49:18.350" v="2840" actId="1076"/>
          <ac:picMkLst>
            <pc:docMk/>
            <pc:sldMk cId="1688932258" sldId="704"/>
            <ac:picMk id="2060" creationId="{5F2F5FFB-D1BE-59B3-C005-F9B954C16ACB}"/>
          </ac:picMkLst>
        </pc:picChg>
        <pc:picChg chg="add mod">
          <ac:chgData name="Jinhong Brejnholt (JINB)" userId="b8219c71-9da7-4a12-aded-a071d88b9102" providerId="ADAL" clId="{9B9BC756-21A3-4C5E-A645-E7A1CF384771}" dt="2024-09-18T07:36:13.494" v="2965" actId="1076"/>
          <ac:picMkLst>
            <pc:docMk/>
            <pc:sldMk cId="1688932258" sldId="704"/>
            <ac:picMk id="2062" creationId="{85AC217A-0C12-B3AB-08CA-0DFE9FC207E9}"/>
          </ac:picMkLst>
        </pc:picChg>
      </pc:sldChg>
      <pc:sldChg chg="addSp modSp add mod">
        <pc:chgData name="Jinhong Brejnholt (JINB)" userId="b8219c71-9da7-4a12-aded-a071d88b9102" providerId="ADAL" clId="{9B9BC756-21A3-4C5E-A645-E7A1CF384771}" dt="2024-09-18T13:40:51.101" v="3122" actId="207"/>
        <pc:sldMkLst>
          <pc:docMk/>
          <pc:sldMk cId="2726613210" sldId="704"/>
        </pc:sldMkLst>
        <pc:spChg chg="add mod">
          <ac:chgData name="Jinhong Brejnholt (JINB)" userId="b8219c71-9da7-4a12-aded-a071d88b9102" providerId="ADAL" clId="{9B9BC756-21A3-4C5E-A645-E7A1CF384771}" dt="2024-09-18T13:40:51.101" v="3122" actId="207"/>
          <ac:spMkLst>
            <pc:docMk/>
            <pc:sldMk cId="2726613210" sldId="704"/>
            <ac:spMk id="3" creationId="{CD7CE6E9-224A-0A9A-216B-F6FE719112C3}"/>
          </ac:spMkLst>
        </pc:spChg>
        <pc:picChg chg="add mod">
          <ac:chgData name="Jinhong Brejnholt (JINB)" userId="b8219c71-9da7-4a12-aded-a071d88b9102" providerId="ADAL" clId="{9B9BC756-21A3-4C5E-A645-E7A1CF384771}" dt="2024-09-18T13:40:44.998" v="3121"/>
          <ac:picMkLst>
            <pc:docMk/>
            <pc:sldMk cId="2726613210" sldId="704"/>
            <ac:picMk id="5" creationId="{C7C74E7B-2FFB-E01F-0FC2-1BFBB800289C}"/>
          </ac:picMkLst>
        </pc:picChg>
      </pc:sldChg>
      <pc:sldMasterChg chg="delSldLayout">
        <pc:chgData name="Jinhong Brejnholt (JINB)" userId="b8219c71-9da7-4a12-aded-a071d88b9102" providerId="ADAL" clId="{9B9BC756-21A3-4C5E-A645-E7A1CF384771}" dt="2024-09-10T19:36:00.994" v="126" actId="47"/>
        <pc:sldMasterMkLst>
          <pc:docMk/>
          <pc:sldMasterMk cId="1411206395" sldId="2147483648"/>
        </pc:sldMasterMkLst>
        <pc:sldLayoutChg chg="del">
          <pc:chgData name="Jinhong Brejnholt (JINB)" userId="b8219c71-9da7-4a12-aded-a071d88b9102" providerId="ADAL" clId="{9B9BC756-21A3-4C5E-A645-E7A1CF384771}" dt="2024-09-10T19:36:00.994" v="126" actId="47"/>
          <pc:sldLayoutMkLst>
            <pc:docMk/>
            <pc:sldMasterMk cId="1411206395" sldId="2147483648"/>
            <pc:sldLayoutMk cId="992537529" sldId="214748373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25B0-A3D6-FE4F-BDBE-20C8213B382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FD19-939D-2940-A9E4-3CDB4A646B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6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Saxo Bank is a Danish investment bank specializing in online trading and investment. It was founded as a brokerage firm in 1992, under the name Midas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Fondsmæglerselskab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by Lars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Seier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Christensen, Kim Fournais, and Marc </a:t>
            </a:r>
            <a:r>
              <a:rPr lang="en-GB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Hauschildt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The name was changed to Saxo when the company obtained a banking license in 2001.</a:t>
            </a:r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endParaRPr lang="en-GB" b="1" i="1" dirty="0">
              <a:solidFill>
                <a:srgbClr val="495057"/>
              </a:solidFill>
              <a:effectLst/>
              <a:latin typeface="Roboto" panose="02000000000000000000" pitchFamily="2" charset="0"/>
            </a:endParaRPr>
          </a:p>
          <a:p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Saxo Bank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A/S is a fully licensed and regulated Danish bank with an online trading platform that empowers you to invest across global financial markets.</a:t>
            </a:r>
            <a:endParaRPr lang="en-D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A96AA-DC2A-4440-899E-0B91115E7C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53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Why sponsoring 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9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Importance of supporting education and fostering future talent</a:t>
            </a:r>
          </a:p>
          <a:p>
            <a:r>
              <a:rPr lang="en-DK" dirty="0"/>
              <a:t>our commitment to innovation and excellence in field of software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3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Now the question to you - how is your cloud journey?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70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K" dirty="0"/>
              <a:t>Engagement with the company</a:t>
            </a:r>
          </a:p>
          <a:p>
            <a:pPr marL="228600" indent="-228600">
              <a:buAutoNum type="arabicPeriod"/>
            </a:pPr>
            <a:r>
              <a:rPr lang="en-DK" dirty="0"/>
              <a:t>Adapting and enhacing current practices through scrum methodologies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67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A</a:t>
            </a:r>
            <a:r>
              <a:rPr lang="en-DK" dirty="0"/>
              <a:t>pplying course knowledge to practical scenarios</a:t>
            </a:r>
          </a:p>
          <a:p>
            <a:pPr marL="228600" indent="-228600">
              <a:buAutoNum type="arabicPeriod"/>
            </a:pPr>
            <a:r>
              <a:rPr lang="en-GB" dirty="0"/>
              <a:t>D</a:t>
            </a:r>
            <a:r>
              <a:rPr lang="en-DK" dirty="0"/>
              <a:t>elivering tangible benefits to the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1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376C-9B90-6B94-975D-6FAAFEDE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D040A-16C4-64FC-125A-C045F8F96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EF878-B144-C20C-E277-BC301C063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dirty="0" err="1"/>
              <a:t>Articulating</a:t>
            </a:r>
            <a:r>
              <a:rPr lang="da-DK" dirty="0"/>
              <a:t> </a:t>
            </a:r>
            <a:r>
              <a:rPr lang="da-DK" dirty="0" err="1"/>
              <a:t>ideas</a:t>
            </a:r>
            <a:r>
              <a:rPr lang="da-DK" dirty="0"/>
              <a:t> </a:t>
            </a:r>
            <a:r>
              <a:rPr lang="da-DK" dirty="0" err="1"/>
              <a:t>clearly</a:t>
            </a:r>
            <a:r>
              <a:rPr lang="da-DK" dirty="0"/>
              <a:t> and </a:t>
            </a:r>
            <a:r>
              <a:rPr lang="da-DK" dirty="0" err="1"/>
              <a:t>persuasively</a:t>
            </a:r>
            <a:endParaRPr lang="en-DK" dirty="0"/>
          </a:p>
          <a:p>
            <a:pPr marL="228600" indent="-228600">
              <a:buAutoNum type="arabicPeriod"/>
            </a:pPr>
            <a:r>
              <a:rPr lang="da-DK" dirty="0" err="1"/>
              <a:t>Thoughtful</a:t>
            </a:r>
            <a:r>
              <a:rPr lang="da-DK" dirty="0"/>
              <a:t> and </a:t>
            </a:r>
            <a:r>
              <a:rPr lang="da-DK" dirty="0" err="1"/>
              <a:t>confident</a:t>
            </a:r>
            <a:r>
              <a:rPr lang="da-DK" dirty="0"/>
              <a:t> </a:t>
            </a:r>
            <a:r>
              <a:rPr lang="da-DK" dirty="0" err="1"/>
              <a:t>responses</a:t>
            </a:r>
            <a:r>
              <a:rPr lang="da-DK" dirty="0"/>
              <a:t> to </a:t>
            </a:r>
            <a:r>
              <a:rPr lang="da-DK" dirty="0" err="1"/>
              <a:t>questions</a:t>
            </a:r>
            <a:r>
              <a:rPr lang="da-DK" dirty="0"/>
              <a:t> and feedback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B0941-728F-D911-52EB-68CB974D9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16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33B2B-D4FA-14A4-D3D6-30394209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4BD8D-D406-2EAC-6506-E716A32FC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142CE-A299-09D3-6443-1515DFE89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dirty="0" err="1"/>
              <a:t>Valuing</a:t>
            </a:r>
            <a:r>
              <a:rPr lang="da-DK" dirty="0"/>
              <a:t> </a:t>
            </a:r>
            <a:r>
              <a:rPr lang="da-DK" dirty="0" err="1"/>
              <a:t>diversa</a:t>
            </a:r>
            <a:r>
              <a:rPr lang="da-DK" dirty="0"/>
              <a:t> </a:t>
            </a:r>
            <a:r>
              <a:rPr lang="da-DK" dirty="0" err="1"/>
              <a:t>skills</a:t>
            </a:r>
            <a:r>
              <a:rPr lang="da-DK" dirty="0"/>
              <a:t> and </a:t>
            </a:r>
            <a:r>
              <a:rPr lang="da-DK" dirty="0" err="1"/>
              <a:t>perspectives</a:t>
            </a:r>
            <a:endParaRPr lang="en-DK" dirty="0"/>
          </a:p>
          <a:p>
            <a:pPr marL="228600" indent="-228600">
              <a:buAutoNum type="arabicPeriod"/>
            </a:pPr>
            <a:r>
              <a:rPr lang="da-DK" dirty="0" err="1"/>
              <a:t>Leveraging</a:t>
            </a:r>
            <a:r>
              <a:rPr lang="da-DK" dirty="0"/>
              <a:t> </a:t>
            </a:r>
            <a:r>
              <a:rPr lang="da-DK" dirty="0" err="1"/>
              <a:t>stengths</a:t>
            </a:r>
            <a:r>
              <a:rPr lang="da-DK" dirty="0"/>
              <a:t> of </a:t>
            </a:r>
            <a:r>
              <a:rPr lang="da-DK" dirty="0" err="1"/>
              <a:t>each</a:t>
            </a:r>
            <a:r>
              <a:rPr lang="da-DK" dirty="0"/>
              <a:t> team </a:t>
            </a:r>
            <a:r>
              <a:rPr lang="da-DK" dirty="0" err="1"/>
              <a:t>members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FFE1-FFE7-A3AF-E69D-EAD80ECC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DFD19-939D-2940-A9E4-3CDB4A646B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2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3CA650-E636-42A7-B9EA-3D7992B75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77653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A56AEC-4C97-09BB-E757-FAC7FA138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DC3764-97C2-CC64-98F3-D5E15CDF1F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D4E11A0-B2D4-AEB0-4154-724A9B4BEB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1612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1F530F-A8A6-0919-4098-86B74AB41B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DE3DE-1BE0-F325-CA38-4450FD287EAD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rgbClr val="000000">
                  <a:alpha val="45000"/>
                </a:srgb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BFE8A-DECC-59A0-47A7-DB91EF3BBC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8D7789-D997-6C7F-0B2C-F5CED33C5F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3774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473FD-10BE-7997-8C0C-3C493F0C5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4193A-B70A-DB7E-C0B9-BF4A2618A3F5}"/>
              </a:ext>
            </a:extLst>
          </p:cNvPr>
          <p:cNvSpPr/>
          <p:nvPr userDrawn="1"/>
        </p:nvSpPr>
        <p:spPr>
          <a:xfrm>
            <a:off x="0" y="0"/>
            <a:ext cx="5070764" cy="6857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78265"/>
                </a:schemeClr>
              </a:gs>
              <a:gs pos="9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7E8655-71F7-B25F-C9B6-DD49154B4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92290-EAB7-0F65-B81E-8AC14173B7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39755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6965E-637E-A198-6AE8-FB2393D06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215A45-799F-9B22-CC23-7322A23F46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A31617-9311-9170-16AC-C3EDBE45AF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36896-300D-2087-F9F5-930FECE0F6C3}"/>
              </a:ext>
            </a:extLst>
          </p:cNvPr>
          <p:cNvSpPr txBox="1"/>
          <p:nvPr userDrawn="1"/>
        </p:nvSpPr>
        <p:spPr>
          <a:xfrm>
            <a:off x="16413480" y="50063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8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E3F21-D4C8-8F20-C9EF-D3B255876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17C799-E6E4-38D0-E431-E5184218D2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FC8619C-F5DA-709A-8208-56EC8B8EEC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Click to edit Subheading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26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00387-705A-0B41-348D-14D5086E10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7F1D-C519-877E-5422-C5B35AE95B05}"/>
              </a:ext>
            </a:extLst>
          </p:cNvPr>
          <p:cNvSpPr txBox="1"/>
          <p:nvPr userDrawn="1"/>
        </p:nvSpPr>
        <p:spPr>
          <a:xfrm>
            <a:off x="-1138335" y="26685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74CBA-FBB9-B761-F661-7E3F406F0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5F8AF4-F0C0-6787-8D77-DEB3CACF1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55087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Breaker / Fro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10272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Breaker / Fron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F82E59-22B3-C447-42BE-5483E62F80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</a:t>
            </a:r>
            <a:br>
              <a:rPr lang="en-GB" noProof="0" dirty="0"/>
            </a:br>
            <a:r>
              <a:rPr lang="en-GB" noProof="0" dirty="0"/>
              <a:t>title 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453FFA-5195-624D-2FDA-A5CE01FE58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691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Breaker / Front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AD8B0276-533F-4C3F-F9C3-9277950252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CDACEE-C352-66BD-F80F-BF9BBBAB7E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B4831-67E4-BA5A-8C88-FA83231C56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2109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reaker / Front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055BCD-41E8-051A-258A-714FBDFFF4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8F8D05-5320-88D8-A9C0-54EDDE333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9331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91A297D-45E8-F429-C8BC-B011BFA0C1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206829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819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25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51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&amp; Copy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F6936AD2-F170-CD13-950D-0BF57ECB7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4F97899-6CE9-4A41-8427-59F12F327B85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35FFF668-8ADE-93E1-8482-7DFB110B2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E99F30D2-B449-796D-435D-62111839A3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6D722B-83BD-89CC-69A2-0C0DAD5B8B9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80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&amp; Copy +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3DF188EA-C624-D86B-6F83-7D708FD93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66438AB4-2000-5C4D-9A8D-D3A0D3D0104C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01AD75D0-AC8D-E35B-63B8-78F9DEA2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96661DE-D108-BFCA-067F-23218B1E7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9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F76BD5-4267-1F86-074F-C4EEA4C34A3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558925"/>
            <a:ext cx="10244139" cy="4487863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84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&amp; Copy + Graphs / Media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EFE2B0-0FC5-C281-6697-0A4299B43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9263" y="1558519"/>
            <a:ext cx="6451600" cy="4487567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noProof="0"/>
              <a:t>Content</a:t>
            </a:r>
          </a:p>
        </p:txBody>
      </p:sp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06301D4-161A-F81B-C6BF-1220C239B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393A93D-EE70-014D-82A1-A6D0917528FF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AFE31AF-12EC-6495-7D4E-514D44E3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10244139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F706C3-3348-D72B-0880-4C44A8D4A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966289"/>
            <a:ext cx="10244139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0D1EBF2-F71A-F226-527B-732FF38B02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558519"/>
            <a:ext cx="3632200" cy="448756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49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&amp; Copy + Graphs / Media_minus 5th el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4128168-8A0B-A6F5-C6D2-4D2A0B59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B747D3-2027-2528-A524-D0FF2D29793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549" y="1166871"/>
            <a:ext cx="10244139" cy="4879917"/>
          </a:xfrm>
        </p:spPr>
        <p:txBody>
          <a:bodyPr numCol="2" spcCol="360000"/>
          <a:lstStyle/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E097-BDD4-EC97-718F-0B1CBF04824F}"/>
              </a:ext>
            </a:extLst>
          </p:cNvPr>
          <p:cNvSpPr txBox="1"/>
          <p:nvPr userDrawn="1"/>
        </p:nvSpPr>
        <p:spPr>
          <a:xfrm>
            <a:off x="11167872" y="61935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68485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3" b="1"/>
          <a:stretch/>
        </p:blipFill>
        <p:spPr>
          <a:xfrm>
            <a:off x="6096000" y="-249384"/>
            <a:ext cx="6156960" cy="715044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6CC08055-A82F-B4E1-E765-539B7CB60B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08069-E499-EEE9-A9EF-761884737528}"/>
              </a:ext>
            </a:extLst>
          </p:cNvPr>
          <p:cNvSpPr txBox="1"/>
          <p:nvPr userDrawn="1"/>
        </p:nvSpPr>
        <p:spPr>
          <a:xfrm>
            <a:off x="2480441" y="30374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B2D96B27-7C24-42EE-302B-1B572E0CF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E538AEC-71F7-C341-8236-CE5326EB2DC9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706E-B13E-002D-1283-BED4906DC623}"/>
              </a:ext>
            </a:extLst>
          </p:cNvPr>
          <p:cNvSpPr txBox="1"/>
          <p:nvPr userDrawn="1"/>
        </p:nvSpPr>
        <p:spPr>
          <a:xfrm>
            <a:off x="12760036" y="17872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C00EF25-C478-7392-CC96-415A9CF47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6EB5A11-50C0-17B3-27A9-694E70411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552683A-EC8E-5E4D-FC4A-A1D0D59124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785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14" r="-2727" b="-1414"/>
          <a:stretch/>
        </p:blipFill>
        <p:spPr>
          <a:xfrm>
            <a:off x="6096000" y="-110837"/>
            <a:ext cx="6324922" cy="712246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008CB116-8D9C-C339-840B-7F12ACD33FC7}"/>
              </a:ext>
            </a:extLst>
          </p:cNvPr>
          <p:cNvSpPr/>
          <p:nvPr userDrawn="1"/>
        </p:nvSpPr>
        <p:spPr>
          <a:xfrm>
            <a:off x="9763676" y="3521574"/>
            <a:ext cx="2496337" cy="342710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F4E2A9B9-7059-BE16-C967-1F27AEA4A0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8CB61BFB-F5F1-F2BD-AE09-FAAFE9E92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CC7D7D24-BCED-9947-9567-DCED089AD123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20B4AAD-8912-5FBE-32D6-47514A3F9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A8BECB-5709-794E-2C62-66D568A17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FA118BE-BA29-013E-7AD4-20184E5A8B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103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6B599-6088-2495-1F8E-A0182C87A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5" r="1113" b="804"/>
          <a:stretch/>
        </p:blipFill>
        <p:spPr>
          <a:xfrm>
            <a:off x="6096000" y="-152462"/>
            <a:ext cx="6148715" cy="70658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3E6E3CBD-9E53-AD7F-1539-710D621DD5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3940C55A-CA42-151B-E9CC-C1FC06E7A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87B0780-DBC6-0440-878A-875C90FF6924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9A31E-2E57-698F-D323-4D323C644DA5}"/>
              </a:ext>
            </a:extLst>
          </p:cNvPr>
          <p:cNvSpPr txBox="1"/>
          <p:nvPr userDrawn="1"/>
        </p:nvSpPr>
        <p:spPr>
          <a:xfrm>
            <a:off x="12760036" y="42810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F04D502-4BCA-C42A-8B1E-093633E2A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51EDACE-89E2-0D65-FBED-DD1C815033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B86F21-BEC1-BA29-D04A-F7E6D531B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3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35199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19CC5424-EB6E-FE53-C420-805CC62B325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682F-9B7E-EC60-08B1-746B88661F7E}"/>
              </a:ext>
            </a:extLst>
          </p:cNvPr>
          <p:cNvSpPr txBox="1"/>
          <p:nvPr userDrawn="1"/>
        </p:nvSpPr>
        <p:spPr>
          <a:xfrm>
            <a:off x="2049517" y="326871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483C3273-8611-1684-1761-B80A4531D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F8C5858-1F55-A640-93D9-4BF8016EC0EC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DF1DD98-6F9E-6A8E-E5D3-FD806CE0F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469903D-7757-4AF6-5B13-2082B42B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0305691-551D-6E91-1E67-871E78DB4E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12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FB1E3-5775-D853-C257-9B6635F121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BB3B400-1034-63D1-E51E-72393CCCB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FD0777F-C3F2-114B-9A9A-4F26435FC538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007F4D2-7A9F-A3A0-59EC-FA1F40AD5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C01068-F592-FF97-7599-4766C05DF8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43282A1-61D1-173F-5518-980BB47A8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80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E3501-A8A7-5182-55F9-F725799DB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63" r="867" b="92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DBE823E-7761-C504-F620-A9B8D5925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2DC962B7-1BCF-2845-A6AC-DA4273ED3D85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2AC73E-231F-70BC-7171-383552084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430525-007C-1EED-3AAE-54C0BBE86E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C957563-D943-4463-18D7-35C732352E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480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62185F-E343-FDA4-7FCB-22560D0B8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-2627" r="-3924" b="-2020"/>
          <a:stretch/>
        </p:blipFill>
        <p:spPr>
          <a:xfrm>
            <a:off x="6096000" y="-235529"/>
            <a:ext cx="6394742" cy="724845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10049762" y="3635941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C4CE9EEE-2ED6-7A1D-4D53-D1AE691C9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2AAEDFE-17CA-5040-B10B-CECD46AFFD2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16AE0-B0B9-E645-A0EC-F9618E32C03F}"/>
              </a:ext>
            </a:extLst>
          </p:cNvPr>
          <p:cNvSpPr txBox="1"/>
          <p:nvPr userDrawn="1"/>
        </p:nvSpPr>
        <p:spPr>
          <a:xfrm>
            <a:off x="9490364" y="7633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DE78F9B-696E-E624-610B-ABEA9A7BA2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F43EBEC-A711-F9BA-A39D-6790D09B7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2A0458-E57D-3B04-6F91-DBBD4F13623E}"/>
              </a:ext>
            </a:extLst>
          </p:cNvPr>
          <p:cNvSpPr txBox="1"/>
          <p:nvPr userDrawn="1"/>
        </p:nvSpPr>
        <p:spPr>
          <a:xfrm>
            <a:off x="1674421" y="16506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9614763-DAF3-5E0E-689C-E9BB8FC59A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251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C4F561-B1D3-FB3C-18EE-4771B076B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980" r="1041" b="980"/>
          <a:stretch/>
        </p:blipFill>
        <p:spPr>
          <a:xfrm>
            <a:off x="6096000" y="1"/>
            <a:ext cx="6095999" cy="68579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BE8210AB-D7B1-7E17-9370-1301FD3A8C94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2A093605-C530-2E66-D37F-7582F134FF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47996087-BF99-F53A-0697-2F19D09BB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BFD8D9D9-6F04-534D-A84C-8D9ACA749268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DB40456A-8140-8B38-2748-1199213E6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C8512A2-852F-AC5A-FC4F-5171D27D2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48DB44D-FF1F-13FB-E14F-FED5B336B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8063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&amp; Copy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5A1008-241E-E3F3-DF93-CB2530D70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610539 h 6858000"/>
              <a:gd name="connsiteX3" fmla="*/ 3889970 w 6096000"/>
              <a:gd name="connsiteY3" fmla="*/ 6857999 h 6858000"/>
              <a:gd name="connsiteX4" fmla="*/ 6096000 w 6096000"/>
              <a:gd name="connsiteY4" fmla="*/ 6857999 h 6858000"/>
              <a:gd name="connsiteX5" fmla="*/ 6096000 w 6096000"/>
              <a:gd name="connsiteY5" fmla="*/ 6858000 h 6858000"/>
              <a:gd name="connsiteX6" fmla="*/ 0 w 60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610539"/>
                </a:lnTo>
                <a:lnTo>
                  <a:pt x="3889970" y="6857999"/>
                </a:lnTo>
                <a:lnTo>
                  <a:pt x="6096000" y="6857999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3" name="The Hook">
            <a:extLst>
              <a:ext uri="{FF2B5EF4-FFF2-40B4-BE49-F238E27FC236}">
                <a16:creationId xmlns:a16="http://schemas.microsoft.com/office/drawing/2014/main" id="{8B0944F8-63F9-CC96-E5E6-E423F3189A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9B4B607E-4E32-27E5-1E07-7597598BF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1123469A-E889-CE42-ABA8-53D74D33CC3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9EDED4-4124-A2A6-04F2-E26A670F68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ECF8C0C-87B6-EDE2-A8EE-72455B49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118" y="1354472"/>
            <a:ext cx="5364061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33" name="Logo">
            <a:extLst>
              <a:ext uri="{FF2B5EF4-FFF2-40B4-BE49-F238E27FC236}">
                <a16:creationId xmlns:a16="http://schemas.microsoft.com/office/drawing/2014/main" id="{ACD95A71-7D53-122F-122F-8A423F9DC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C1375FB-BC91-966D-4274-5867288C4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725" y="1938528"/>
            <a:ext cx="5364060" cy="41075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0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462F3-6FCD-1052-8782-A5B80173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F400E787-BE64-193E-E367-7A325B9AC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E039403-9206-3944-8472-4EA4DE5F979E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427D315-0908-8BBE-BAE1-8D46D6E3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965F00B-0BF8-3EC2-80C0-038DA6FF4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9A65B8D-C094-16BB-7880-357BF4B4F5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092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D7DDC6-7159-7111-0519-FBD583CBA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5DA59480-7C97-768A-AEB4-ACE6E389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C1B45C7-2E5F-4846-88F7-3E73042756F6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720C5A-8862-8FB2-8E93-484A34E8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C1B9-B3E4-EEE6-6290-B59C16FD7F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D9ADC85-2360-253C-834C-16E60FD1D9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8788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FA2E1-813D-8507-3173-09FF32C236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7039C50C-64E1-4939-2898-B691764B4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5D483A78-E6C4-094C-A171-04175545D6D5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F8716-A776-13BA-4A32-7EB0E857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649C1F-2B72-376E-A240-6737C9C1E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2A2BB38-DFE2-B979-B263-2B887EBFAE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418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58E0-5FEE-A16A-803A-CDE8602D9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CCEB2B9D-9972-4B44-4CF1-C920A2365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FF5FFDA7-92CB-B64F-8D96-7797A291682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E40A9F-F8DA-5E36-22B3-87F1FFBC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7A38D6-0B49-AFE8-91AF-9D49E828C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13898B0-B02D-A76F-86DA-48EA8D5564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04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9AC08-880C-2817-924A-EA15CFE62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3" name="Date Placeholder 11">
            <a:extLst>
              <a:ext uri="{FF2B5EF4-FFF2-40B4-BE49-F238E27FC236}">
                <a16:creationId xmlns:a16="http://schemas.microsoft.com/office/drawing/2014/main" id="{2CEC7C09-EA3B-3D9B-C8D4-8F4C8E15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1FB6CC1-4842-2746-8FAB-97E46A945964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4F9D1DA-FB23-272A-275B-E44ACAE3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E2CD6E-86DE-5CB9-0663-319F95563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7D0EEC0-F21B-29E5-0810-20EBD82D6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3530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8A533-6D5B-125C-25D8-BC7822228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F2AE4C7C-8222-E6D7-ED27-E08CE10C3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77AA2E06-2FC3-C34B-BC3D-64DBA3D65C8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F88EAFA-64DC-A73A-E5EA-0DA9CD45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2D2A80D-D847-CCE2-7B0B-B83B6FD093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4442104-B90C-535D-7FD0-FD023CF61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1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AFBAD-EF0D-36C4-AB73-8C9E303D1E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CEFD2F53-EF75-142C-FD21-C956D5387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6FBBA61-35B6-3A47-8138-56FF4998183D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92DC6F-1E09-109F-25A0-F08DCFDC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8F928AD-7D90-BE39-0DCB-D7BECAE34A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 dirty="0"/>
              <a:t>Click to edit Subheading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0E903-E594-9F46-CC3B-3DE4F588EA85}"/>
              </a:ext>
            </a:extLst>
          </p:cNvPr>
          <p:cNvSpPr txBox="1"/>
          <p:nvPr userDrawn="1"/>
        </p:nvSpPr>
        <p:spPr>
          <a:xfrm>
            <a:off x="11423904" y="63398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3530ECC-7F7E-1243-6901-0C7B8A0C62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580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A764-6FED-AB43-D40D-6F63C1E87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704261" y="1546898"/>
            <a:ext cx="5003997" cy="4513924"/>
          </a:xfrm>
          <a:prstGeom prst="rect">
            <a:avLst/>
          </a:prstGeom>
        </p:spPr>
      </p:pic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89118793-E6BF-92CD-8916-E7643CDF4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467BA38A-E57A-2B45-90EA-C6B0023EBE10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799DCACF-64EA-C7B9-E7E9-25C54C63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3FB8B8D-9E79-5EA2-6917-82D52BE26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BAD85C4-5D5D-C20A-0F6E-67F79BF44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429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&amp; Copy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F25BAA-354A-69B3-2986-BE999B904D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04FD9-5A36-8BCA-3A1E-90ED04EE1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529BFD6-D5DB-567E-0E89-8C4C404444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04258" y="1558518"/>
            <a:ext cx="5004000" cy="4487565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E00381D-9121-1367-868A-D0E892063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A22844DE-7E20-A347-9B55-89F79CD8CC13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546B98-CE99-BC6A-D2A8-8204B5F2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511700"/>
            <a:ext cx="10244138" cy="45458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/>
            </a:lvl1pPr>
          </a:lstStyle>
          <a:p>
            <a:pPr>
              <a:lnSpc>
                <a:spcPct val="80000"/>
              </a:lnSpc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5BCFDC6-4679-0A89-E5D5-63971FF0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20" y="966289"/>
            <a:ext cx="10244138" cy="43267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91599DAE-D742-9E6A-0375-2B2AE48A6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725" y="1558519"/>
            <a:ext cx="5003997" cy="4487565"/>
          </a:xfrm>
        </p:spPr>
        <p:txBody>
          <a:bodyPr numCol="1" spcCol="360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Click to edit Body copy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5256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6_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53DE-D4C1-5977-0113-085A857181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5177641"/>
            <a:ext cx="5629274" cy="316607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Subheading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1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8D6E4A-72D7-1353-8AAB-D03765ED4939}"/>
              </a:ext>
            </a:extLst>
          </p:cNvPr>
          <p:cNvSpPr txBox="1"/>
          <p:nvPr userDrawn="1"/>
        </p:nvSpPr>
        <p:spPr>
          <a:xfrm>
            <a:off x="8091488" y="1619524"/>
            <a:ext cx="3651250" cy="18565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Guides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view guides, click the View tab and set tick mark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Guides.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Colors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can change the colors by clicking on font colors. There are seven predefined theme colors.  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It’s not allowed to use the standard colors.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Header and Footer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Header and Footer. Click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 under the “Text” section click on Header and Footer.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1619524"/>
            <a:ext cx="3463925" cy="4774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Fonts used in the template</a:t>
            </a: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body text is </a:t>
            </a:r>
            <a:r>
              <a:rPr lang="en-GB" sz="1100" b="0" kern="1200" cap="none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Inter 18 pt.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Bullet points. Use the increase/decrease </a:t>
            </a:r>
            <a:b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to jump through levels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 press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you bullet point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Two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second level bullet point in 18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Three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16 pt.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Four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14 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Five presses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gives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third level bullet point in 12 pt.</a:t>
            </a:r>
          </a:p>
          <a:p>
            <a:pPr marL="4763" indent="-4763"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4763" indent="-4763">
              <a:spcAft>
                <a:spcPts val="300"/>
              </a:spcAft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This can only be done in a predefined text or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content placeholder.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defRPr/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46EE-ACAF-1004-AD90-EA4358A0F2E7}"/>
              </a:ext>
            </a:extLst>
          </p:cNvPr>
          <p:cNvSpPr txBox="1"/>
          <p:nvPr userDrawn="1"/>
        </p:nvSpPr>
        <p:spPr>
          <a:xfrm>
            <a:off x="4259263" y="1619524"/>
            <a:ext cx="3651250" cy="35294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Use layouts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Home tab.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New Slide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 new slide.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n-GB" sz="1100" b="1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Layout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 from the "drop down" menu. 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marL="0" indent="0">
              <a:spcAft>
                <a:spcPts val="3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 placeholder, click on the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icon and choose Insert.</a:t>
            </a:r>
          </a:p>
          <a:p>
            <a:pPr>
              <a:spcAft>
                <a:spcPts val="300"/>
              </a:spcAft>
              <a:buNone/>
              <a:defRPr/>
            </a:pPr>
            <a:endParaRPr lang="en-GB" sz="1100" b="1" kern="1200" noProof="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Change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Crop to change size or focus of the picture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the SHIFT-key down while dragging the corners of the picture.</a:t>
            </a:r>
          </a:p>
          <a:p>
            <a:pPr marL="0" indent="0">
              <a:spcAft>
                <a:spcPts val="600"/>
              </a:spcAft>
              <a:buFontTx/>
              <a:buNone/>
              <a:defRPr/>
            </a:pP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graphic, then select the picture, right-click and choose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back.</a:t>
            </a:r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DA954-6B81-333B-CD05-561176DE0A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787" y="1708977"/>
            <a:ext cx="413682" cy="736554"/>
          </a:xfrm>
          <a:prstGeom prst="rect">
            <a:avLst/>
          </a:prstGeom>
        </p:spPr>
      </p:pic>
      <p:pic>
        <p:nvPicPr>
          <p:cNvPr id="7" name="Billede 15">
            <a:extLst>
              <a:ext uri="{FF2B5EF4-FFF2-40B4-BE49-F238E27FC236}">
                <a16:creationId xmlns:a16="http://schemas.microsoft.com/office/drawing/2014/main" id="{33D8C1AB-69EE-4A46-DA82-DB5710BC2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97" y="2445531"/>
            <a:ext cx="742643" cy="24056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E5D106-A58A-DDCA-1706-F2E4B2DF9175}"/>
              </a:ext>
            </a:extLst>
          </p:cNvPr>
          <p:cNvGrpSpPr/>
          <p:nvPr userDrawn="1"/>
        </p:nvGrpSpPr>
        <p:grpSpPr>
          <a:xfrm>
            <a:off x="8091488" y="3422665"/>
            <a:ext cx="1562894" cy="584159"/>
            <a:chOff x="4643438" y="3657039"/>
            <a:chExt cx="1562894" cy="5841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8BF1E3-FDD5-78A9-777D-3C38E199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3438" y="3732736"/>
              <a:ext cx="1562894" cy="4704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400FD85-91E9-D1F1-CD3D-298ED4CC803B}"/>
                </a:ext>
              </a:extLst>
            </p:cNvPr>
            <p:cNvGrpSpPr/>
            <p:nvPr/>
          </p:nvGrpSpPr>
          <p:grpSpPr>
            <a:xfrm>
              <a:off x="4946767" y="3657039"/>
              <a:ext cx="956235" cy="584159"/>
              <a:chOff x="4946767" y="3570664"/>
              <a:chExt cx="956235" cy="838436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CB1DF58-CA1A-89E3-535C-F92EEB0493A9}"/>
                  </a:ext>
                </a:extLst>
              </p:cNvPr>
              <p:cNvCxnSpPr/>
              <p:nvPr/>
            </p:nvCxnSpPr>
            <p:spPr>
              <a:xfrm flipV="1">
                <a:off x="4946767" y="3570664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4840CD3-8C39-9890-0278-25430839B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767" y="3581178"/>
                <a:ext cx="956235" cy="827922"/>
              </a:xfrm>
              <a:prstGeom prst="line">
                <a:avLst/>
              </a:prstGeom>
              <a:ln w="635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Billede 27">
            <a:extLst>
              <a:ext uri="{FF2B5EF4-FFF2-40B4-BE49-F238E27FC236}">
                <a16:creationId xmlns:a16="http://schemas.microsoft.com/office/drawing/2014/main" id="{D3A21A2B-F394-27AB-3ED7-169991DFE1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9864" y="2456921"/>
            <a:ext cx="984015" cy="51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593B0C-DB2F-238C-378D-2ED7DF65C999}"/>
              </a:ext>
            </a:extLst>
          </p:cNvPr>
          <p:cNvSpPr txBox="1"/>
          <p:nvPr userDrawn="1"/>
        </p:nvSpPr>
        <p:spPr>
          <a:xfrm>
            <a:off x="466725" y="834298"/>
            <a:ext cx="5024465" cy="7718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200" dirty="0"/>
              <a:t>Tips &amp; Tricks</a:t>
            </a:r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3 February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906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ps &amp; Tri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29BA1-B2F0-7FBC-F925-919636AD9E89}"/>
              </a:ext>
            </a:extLst>
          </p:cNvPr>
          <p:cNvSpPr txBox="1"/>
          <p:nvPr userDrawn="1"/>
        </p:nvSpPr>
        <p:spPr>
          <a:xfrm>
            <a:off x="466725" y="834298"/>
            <a:ext cx="3463925" cy="2174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300"/>
              </a:spcAft>
              <a:buNone/>
              <a:defRPr/>
            </a:pPr>
            <a:r>
              <a:rPr lang="en-GB" sz="1100" b="1" kern="1200" noProof="1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How to change text colors on charts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D484B-FAD0-D762-4065-8CFFB930FA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114F9-39D1-60CE-CF91-2DD7082C2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1">
            <a:extLst>
              <a:ext uri="{FF2B5EF4-FFF2-40B4-BE49-F238E27FC236}">
                <a16:creationId xmlns:a16="http://schemas.microsoft.com/office/drawing/2014/main" id="{A3A77E16-F425-B10C-EABD-AD362A7C2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9376950-3845-684C-B399-579F7BB5B749}" type="datetime4">
              <a:rPr lang="en-GB" smtClean="0"/>
              <a:t>3 February 2025</a:t>
            </a:fld>
            <a:endParaRPr lang="en-GB" dirty="0"/>
          </a:p>
        </p:txBody>
      </p:sp>
      <p:pic>
        <p:nvPicPr>
          <p:cNvPr id="22" name="Picture 21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9A751578-08E0-A1D4-EF21-95AEDFB0E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91405"/>
            <a:ext cx="3781063" cy="2363165"/>
          </a:xfrm>
          <a:prstGeom prst="rect">
            <a:avLst/>
          </a:prstGeom>
        </p:spPr>
      </p:pic>
      <p:pic>
        <p:nvPicPr>
          <p:cNvPr id="24" name="Picture 2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97C2070-8F94-7376-6D64-47F3B94AC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6" y="1186288"/>
            <a:ext cx="3781063" cy="2363165"/>
          </a:xfrm>
          <a:prstGeom prst="rect">
            <a:avLst/>
          </a:prstGeom>
        </p:spPr>
      </p:pic>
      <p:pic>
        <p:nvPicPr>
          <p:cNvPr id="18" name="Picture 17" descr="Graphical user interface, application, table, Word, Excel&#10;&#10;Description automatically generated">
            <a:extLst>
              <a:ext uri="{FF2B5EF4-FFF2-40B4-BE49-F238E27FC236}">
                <a16:creationId xmlns:a16="http://schemas.microsoft.com/office/drawing/2014/main" id="{9AF819A9-47A0-04C4-C934-8702D4D3F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24036"/>
            <a:ext cx="3781063" cy="2363165"/>
          </a:xfrm>
          <a:prstGeom prst="rect">
            <a:avLst/>
          </a:prstGeom>
        </p:spPr>
      </p:pic>
      <p:pic>
        <p:nvPicPr>
          <p:cNvPr id="20" name="Picture 19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C1209B8E-0524-4957-BEDE-815A9A5FD1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6" y="3724037"/>
            <a:ext cx="3781063" cy="23631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B9944BA-37CD-E354-20D8-D25E62226E8A}"/>
              </a:ext>
            </a:extLst>
          </p:cNvPr>
          <p:cNvSpPr/>
          <p:nvPr userDrawn="1"/>
        </p:nvSpPr>
        <p:spPr>
          <a:xfrm>
            <a:off x="1879270" y="2001844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B0384-33B0-45D9-90E6-3242E67A788C}"/>
              </a:ext>
            </a:extLst>
          </p:cNvPr>
          <p:cNvSpPr/>
          <p:nvPr userDrawn="1"/>
        </p:nvSpPr>
        <p:spPr>
          <a:xfrm>
            <a:off x="6115181" y="12699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E20602-3BF0-600E-7327-857AB0471A13}"/>
              </a:ext>
            </a:extLst>
          </p:cNvPr>
          <p:cNvSpPr/>
          <p:nvPr userDrawn="1"/>
        </p:nvSpPr>
        <p:spPr>
          <a:xfrm>
            <a:off x="1891794" y="4119596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983570-1AC5-4ADF-4A79-D7DF2AFF9973}"/>
              </a:ext>
            </a:extLst>
          </p:cNvPr>
          <p:cNvSpPr/>
          <p:nvPr userDrawn="1"/>
        </p:nvSpPr>
        <p:spPr>
          <a:xfrm>
            <a:off x="7543628" y="4535210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2B0E2F9-0638-FD26-1B80-010F91AD9AB5}"/>
              </a:ext>
            </a:extLst>
          </p:cNvPr>
          <p:cNvSpPr/>
          <p:nvPr userDrawn="1"/>
        </p:nvSpPr>
        <p:spPr>
          <a:xfrm>
            <a:off x="6562481" y="4914948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0F4905-BB0F-95DD-5190-86C0B66AD20A}"/>
              </a:ext>
            </a:extLst>
          </p:cNvPr>
          <p:cNvSpPr/>
          <p:nvPr userDrawn="1"/>
        </p:nvSpPr>
        <p:spPr>
          <a:xfrm>
            <a:off x="6841923" y="5283767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5FCB67-4E8D-8A7C-1D9D-49C6D628BE5A}"/>
              </a:ext>
            </a:extLst>
          </p:cNvPr>
          <p:cNvSpPr/>
          <p:nvPr userDrawn="1"/>
        </p:nvSpPr>
        <p:spPr>
          <a:xfrm>
            <a:off x="7557155" y="5344223"/>
            <a:ext cx="120913" cy="120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CDB8D-39DD-CA86-4892-1EA796282258}"/>
              </a:ext>
            </a:extLst>
          </p:cNvPr>
          <p:cNvSpPr txBox="1"/>
          <p:nvPr userDrawn="1"/>
        </p:nvSpPr>
        <p:spPr>
          <a:xfrm>
            <a:off x="4364253" y="1218151"/>
            <a:ext cx="1433656" cy="1149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text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box/group you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F0578A-EC70-69E5-C533-893E5BE78742}"/>
              </a:ext>
            </a:extLst>
          </p:cNvPr>
          <p:cNvSpPr txBox="1"/>
          <p:nvPr userDrawn="1"/>
        </p:nvSpPr>
        <p:spPr>
          <a:xfrm>
            <a:off x="10029462" y="1191476"/>
            <a:ext cx="1362438" cy="1671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2: </a:t>
            </a: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Make sure you’re </a:t>
            </a:r>
            <a:b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on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‘Home’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in the top menu. 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49BDEB-4DF5-535B-017B-EE05411A6367}"/>
              </a:ext>
            </a:extLst>
          </p:cNvPr>
          <p:cNvSpPr txBox="1"/>
          <p:nvPr userDrawn="1"/>
        </p:nvSpPr>
        <p:spPr>
          <a:xfrm>
            <a:off x="4364254" y="3735785"/>
            <a:ext cx="1433656" cy="12283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the 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‘Font </a:t>
            </a:r>
            <a:b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 colour’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menu and choose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‘</a:t>
            </a: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SAXO blue’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Theme Colours.</a:t>
            </a: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C6C822-159B-DE89-190E-8973BD7DF790}"/>
              </a:ext>
            </a:extLst>
          </p:cNvPr>
          <p:cNvSpPr txBox="1"/>
          <p:nvPr userDrawn="1"/>
        </p:nvSpPr>
        <p:spPr>
          <a:xfrm>
            <a:off x="10040780" y="3727343"/>
            <a:ext cx="1362438" cy="1043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  <a:defRPr/>
            </a:pPr>
            <a:r>
              <a:rPr lang="en-GB" sz="11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4: </a:t>
            </a: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Repeat on each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text group you </a:t>
            </a:r>
            <a:b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1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   want to change.  </a:t>
            </a:r>
            <a:endParaRPr lang="en-GB" sz="1100" b="0" dirty="0">
              <a:solidFill>
                <a:schemeClr val="tx1"/>
              </a:solidFill>
              <a:latin typeface="+mn-lt"/>
            </a:endParaRPr>
          </a:p>
          <a:p>
            <a:pPr>
              <a:spcAft>
                <a:spcPts val="300"/>
              </a:spcAft>
            </a:pPr>
            <a:endParaRPr lang="en-GB" sz="110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GB" sz="1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51517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7895-C4B9-2B85-490F-5CE9B58C2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EEB80-C398-5048-C3AA-7C7D770B6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507E-AC5A-463C-A7BC-2906CFBA9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3887-F1A6-124A-88D2-42CC6F34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6CBE-E811-437A-0A3A-E5F3460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15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E7EA-784A-A808-42C6-FFAC9C5B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90BE-0FD8-7C35-7A87-DC1F1F79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44582-E07F-F96D-E6C6-7FADABD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255BE-4A67-E572-1191-208BB0A0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2F87A-C9B6-0843-B5F5-E0777B8D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4AD6345-5915-83E1-40EF-68FD15D6F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182643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6C5F-BB21-B057-1698-86B512E6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4FC30-FB8B-BA93-9A84-57E8E7219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18EF-6577-CF18-C8F0-FC7ECB57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F0170-63C5-0403-02EA-BFA36F4E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91E5-85C7-7AEB-31C0-2396DE06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9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482F-3700-AF99-D317-90BB2A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CA087-7EEE-7161-5ACF-60CCA24D1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C639E-3E28-C888-A9C1-6CA4920DF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A06F4-E8FA-B5BE-9EF3-2460D8D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DF60-3A15-8264-7B95-4F9077DA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CA361-BB86-99AB-A95B-D0D17399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17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AFE-A5A8-C0BC-E555-10FF75BA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08FC5-6C91-00EA-6430-AF162F8DD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6990-A90F-A7CF-BB35-E718C2C93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34428-2539-63AD-C062-9B548E861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A5A44-ADF6-899F-031E-9FA8594E0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A8F2D0-3EBB-E75B-2F19-D460D5A7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7D48-1C83-2450-4700-B168AD89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D7FF8-5A3C-DCD3-4B38-3200FE04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487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6F3B-928E-44C1-9FF2-0344F321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06E72-274F-ACBC-6E3C-9A7F4BCC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215F3-E1D2-8D16-981B-E2FD03EF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C342-01B9-D509-14AC-4A5B910B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12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9B352-4C7B-53EC-153F-4360F7E5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533CC-BD07-BCE8-1C3B-630E794D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7A60C-AD49-2CAB-9E44-10BC0C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23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3847-D879-CA30-8E47-D5D0CE47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AF370-8371-F8D1-0380-E14522E7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FB0BB-64D1-E24C-898F-9B47869FA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4EB85-0390-936D-675E-58BF7E7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A142C-E56A-77AD-15B8-A7B0D9AD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0342B-2BDF-B702-BCFF-9094070D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341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395C-A610-EE5A-9C26-77FD0F94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D17F-EE48-16EB-7A0B-46C7BC0F1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CA161-44A9-1130-A553-0E7E2AB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DB01-EEB4-3142-E25C-247BAAE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7732-1CA1-C18B-AA71-0ED993A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F1740-7112-A72C-FA9E-52FDE92B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875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EE22-52AB-16A9-8D78-F830FC4E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1F733-E331-F1DE-3A29-6BBCAC361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A441-CE9E-5957-3A63-EDEB7226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A62-93E0-A699-3BF0-2A4D5BA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05FCD-C72B-57AA-869A-7F778910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77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A852D-49D5-B9A4-80DF-A604EEEE0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79DA8-C35B-C478-9C40-7B70317B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91B5-86F9-5719-C948-7BB3E78E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A984-46B3-7441-BA58-25DCB825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522E9-30E5-F33A-CF14-D0EDB42C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60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7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5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D85A1A-A14D-1876-55AF-51EEC5723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C13E-054C-49A5-572F-C91254455FCE}"/>
              </a:ext>
            </a:extLst>
          </p:cNvPr>
          <p:cNvSpPr txBox="1"/>
          <p:nvPr userDrawn="1"/>
        </p:nvSpPr>
        <p:spPr>
          <a:xfrm>
            <a:off x="10619874" y="-8823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7012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3E89DB29-AE77-6752-D705-39D36FCEB8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401367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633086-E697-C1A4-A791-BFCB6A5460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900000"/>
            <a:ext cx="5629276" cy="719524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Agenda</a:t>
            </a:r>
          </a:p>
        </p:txBody>
      </p:sp>
      <p:pic>
        <p:nvPicPr>
          <p:cNvPr id="2" name="Logo">
            <a:extLst>
              <a:ext uri="{FF2B5EF4-FFF2-40B4-BE49-F238E27FC236}">
                <a16:creationId xmlns:a16="http://schemas.microsoft.com/office/drawing/2014/main" id="{5EB99A96-AD11-FF05-2842-1C196C8D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772137" y="6161661"/>
            <a:ext cx="955745" cy="413190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79E88-B3FB-5EC0-90B8-439F01C2A0BE}"/>
              </a:ext>
            </a:extLst>
          </p:cNvPr>
          <p:cNvSpPr txBox="1"/>
          <p:nvPr userDrawn="1"/>
        </p:nvSpPr>
        <p:spPr>
          <a:xfrm>
            <a:off x="2931459" y="12640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291221-896F-9F28-C91C-E042667BB25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000" y="1898390"/>
            <a:ext cx="5628000" cy="389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91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830093-BD0D-12D4-1E07-2D0FF35D5C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6208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_Front Page -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41CEC-1995-0B78-E6F0-4748932EE7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Graphic 17">
            <a:extLst>
              <a:ext uri="{FF2B5EF4-FFF2-40B4-BE49-F238E27FC236}">
                <a16:creationId xmlns:a16="http://schemas.microsoft.com/office/drawing/2014/main" id="{604DAD15-4542-4449-B216-F473056864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2" name="Text Box">
            <a:extLst>
              <a:ext uri="{FF2B5EF4-FFF2-40B4-BE49-F238E27FC236}">
                <a16:creationId xmlns:a16="http://schemas.microsoft.com/office/drawing/2014/main" id="{7FAA5DFB-D292-0930-A127-37448FD71C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1" y="2468487"/>
            <a:ext cx="5628000" cy="3524005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23811-9790-1804-8469-EFD169B4B8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2466988"/>
            <a:ext cx="5628000" cy="2196254"/>
          </a:xfrm>
        </p:spPr>
        <p:txBody>
          <a:bodyPr lIns="251999" tIns="0" rIns="251999" anchor="ctr" anchorCtr="0">
            <a:norm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05388C8-A57D-A297-D66B-767E8ADACB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4663243"/>
            <a:ext cx="5221694" cy="1329249"/>
          </a:xfrm>
        </p:spPr>
        <p:txBody>
          <a:bodyPr lIns="251999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</p:spTree>
    <p:extLst>
      <p:ext uri="{BB962C8B-B14F-4D97-AF65-F5344CB8AC3E}">
        <p14:creationId xmlns:p14="http://schemas.microsoft.com/office/powerpoint/2010/main" val="51923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Front Page /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A99B4-8665-6F0C-4970-63B0F454A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raphic 17">
            <a:extLst>
              <a:ext uri="{FF2B5EF4-FFF2-40B4-BE49-F238E27FC236}">
                <a16:creationId xmlns:a16="http://schemas.microsoft.com/office/drawing/2014/main" id="{4883D214-D96D-1A4E-3DED-222B57EB76DE}"/>
              </a:ext>
            </a:extLst>
          </p:cNvPr>
          <p:cNvSpPr/>
          <p:nvPr userDrawn="1"/>
        </p:nvSpPr>
        <p:spPr>
          <a:xfrm>
            <a:off x="9985970" y="3610540"/>
            <a:ext cx="2206030" cy="3247459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/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B756CA3C-EB59-6C77-1870-76B32767F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pic>
        <p:nvPicPr>
          <p:cNvPr id="13" name="The Hook">
            <a:extLst>
              <a:ext uri="{FF2B5EF4-FFF2-40B4-BE49-F238E27FC236}">
                <a16:creationId xmlns:a16="http://schemas.microsoft.com/office/drawing/2014/main" id="{B6744F6F-9F36-85CA-6501-AD4BA570BF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174" y="0"/>
            <a:ext cx="214783" cy="3221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7753F1-1BD8-1AB2-C8F6-C1F636CA21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900000"/>
            <a:ext cx="5628000" cy="2294462"/>
          </a:xfrm>
        </p:spPr>
        <p:txBody>
          <a:bodyPr lIns="0" tIns="0" rIns="0"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</a:t>
            </a:r>
            <a:br>
              <a:rPr lang="en-GB" noProof="0"/>
            </a:br>
            <a:r>
              <a:rPr lang="en-GB" noProof="0"/>
              <a:t>title </a:t>
            </a:r>
            <a:br>
              <a:rPr lang="en-GB" noProof="0"/>
            </a:br>
            <a:endParaRPr lang="en-GB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CD88569-87AF-6761-6C9B-5A47EF63FA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6" y="3369353"/>
            <a:ext cx="5629274" cy="1329249"/>
          </a:xfrm>
        </p:spPr>
        <p:txBody>
          <a:bodyPr l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Subheading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8C167-4CE2-EAF2-8C45-65255718A07F}"/>
              </a:ext>
            </a:extLst>
          </p:cNvPr>
          <p:cNvSpPr txBox="1"/>
          <p:nvPr userDrawn="1"/>
        </p:nvSpPr>
        <p:spPr>
          <a:xfrm>
            <a:off x="9829800" y="-103749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0522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6DE74-2882-C44A-36B4-BE899677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491596"/>
            <a:ext cx="11256963" cy="71952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03A7-4B2F-11C7-5FEC-355E717D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00" y="1209600"/>
            <a:ext cx="11259569" cy="4586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B268-7607-14C6-AFC1-6393166B5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3397" y="6278563"/>
            <a:ext cx="2785528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2D33E-8576-3C7D-5D02-8B7C17AFC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118" y="6278563"/>
            <a:ext cx="496581" cy="2174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A3A8AA-2633-49C9-9BAD-1EB96DCF18B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B97BED07-6F9A-CBD4-5460-52CCBA2D3928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772137" y="6160610"/>
            <a:ext cx="955745" cy="415293"/>
          </a:xfrm>
          <a:prstGeom prst="rect">
            <a:avLst/>
          </a:prstGeom>
        </p:spPr>
      </p:pic>
      <p:sp>
        <p:nvSpPr>
          <p:cNvPr id="8" name="Shape 2 - Overlay">
            <a:extLst>
              <a:ext uri="{FF2B5EF4-FFF2-40B4-BE49-F238E27FC236}">
                <a16:creationId xmlns:a16="http://schemas.microsoft.com/office/drawing/2014/main" id="{F387A88C-2FB1-8349-D092-A781E76C55C5}"/>
              </a:ext>
            </a:extLst>
          </p:cNvPr>
          <p:cNvSpPr/>
          <p:nvPr userDrawn="1"/>
        </p:nvSpPr>
        <p:spPr>
          <a:xfrm>
            <a:off x="3668344" y="6224790"/>
            <a:ext cx="430581" cy="633850"/>
          </a:xfrm>
          <a:custGeom>
            <a:avLst/>
            <a:gdLst>
              <a:gd name="connsiteX0" fmla="*/ 3633179 w 3633179"/>
              <a:gd name="connsiteY0" fmla="*/ 0 h 5348341"/>
              <a:gd name="connsiteX1" fmla="*/ 3633179 w 3633179"/>
              <a:gd name="connsiteY1" fmla="*/ 5348342 h 5348341"/>
              <a:gd name="connsiteX2" fmla="*/ 0 w 3633179"/>
              <a:gd name="connsiteY2" fmla="*/ 5348342 h 5348341"/>
              <a:gd name="connsiteX3" fmla="*/ 3633179 w 3633179"/>
              <a:gd name="connsiteY3" fmla="*/ 0 h 53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179" h="5348341">
                <a:moveTo>
                  <a:pt x="3633179" y="0"/>
                </a:moveTo>
                <a:lnTo>
                  <a:pt x="3633179" y="5348342"/>
                </a:lnTo>
                <a:lnTo>
                  <a:pt x="0" y="5348342"/>
                </a:lnTo>
                <a:lnTo>
                  <a:pt x="3633179" y="0"/>
                </a:lnTo>
                <a:close/>
              </a:path>
            </a:pathLst>
          </a:custGeom>
          <a:solidFill>
            <a:srgbClr val="041378">
              <a:alpha val="9804"/>
            </a:srgbClr>
          </a:solidFill>
          <a:ln w="641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9" name="The Hook">
            <a:extLst>
              <a:ext uri="{FF2B5EF4-FFF2-40B4-BE49-F238E27FC236}">
                <a16:creationId xmlns:a16="http://schemas.microsoft.com/office/drawing/2014/main" id="{A240FBBA-5FF0-D0BA-A2EC-BDF3A741CC8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8000" y="0"/>
            <a:ext cx="214783" cy="322175"/>
          </a:xfrm>
          <a:prstGeom prst="rect">
            <a:avLst/>
          </a:prstGeom>
        </p:spPr>
      </p:pic>
      <p:sp>
        <p:nvSpPr>
          <p:cNvPr id="4" name="Date Placeholder 11">
            <a:extLst>
              <a:ext uri="{FF2B5EF4-FFF2-40B4-BE49-F238E27FC236}">
                <a16:creationId xmlns:a16="http://schemas.microsoft.com/office/drawing/2014/main" id="{615CFE64-25D5-E682-6F38-1B41CFCF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D4B01D6-2090-FC43-8934-FBB7F23E9990}" type="datetime4">
              <a:rPr lang="en-GB" smtClean="0"/>
              <a:pPr/>
              <a:t>3 February 2025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2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9" r:id="rId3"/>
    <p:sldLayoutId id="2147483674" r:id="rId4"/>
    <p:sldLayoutId id="2147483675" r:id="rId5"/>
    <p:sldLayoutId id="2147483680" r:id="rId6"/>
    <p:sldLayoutId id="2147483678" r:id="rId7"/>
    <p:sldLayoutId id="2147483679" r:id="rId8"/>
    <p:sldLayoutId id="2147483688" r:id="rId9"/>
    <p:sldLayoutId id="2147483683" r:id="rId10"/>
    <p:sldLayoutId id="2147483686" r:id="rId11"/>
    <p:sldLayoutId id="2147483687" r:id="rId12"/>
    <p:sldLayoutId id="2147483713" r:id="rId13"/>
    <p:sldLayoutId id="2147483714" r:id="rId14"/>
    <p:sldLayoutId id="2147483720" r:id="rId15"/>
    <p:sldLayoutId id="2147483661" r:id="rId16"/>
    <p:sldLayoutId id="2147483730" r:id="rId17"/>
    <p:sldLayoutId id="2147483710" r:id="rId18"/>
    <p:sldLayoutId id="2147483706" r:id="rId19"/>
    <p:sldLayoutId id="2147483662" r:id="rId20"/>
    <p:sldLayoutId id="2147483731" r:id="rId21"/>
    <p:sldLayoutId id="2147483732" r:id="rId22"/>
    <p:sldLayoutId id="2147483726" r:id="rId23"/>
    <p:sldLayoutId id="2147483723" r:id="rId24"/>
    <p:sldLayoutId id="2147483667" r:id="rId25"/>
    <p:sldLayoutId id="2147483727" r:id="rId26"/>
    <p:sldLayoutId id="2147483690" r:id="rId27"/>
    <p:sldLayoutId id="2147483691" r:id="rId28"/>
    <p:sldLayoutId id="2147483696" r:id="rId29"/>
    <p:sldLayoutId id="2147483694" r:id="rId30"/>
    <p:sldLayoutId id="2147483695" r:id="rId31"/>
    <p:sldLayoutId id="2147483715" r:id="rId32"/>
    <p:sldLayoutId id="2147483716" r:id="rId33"/>
    <p:sldLayoutId id="2147483721" r:id="rId34"/>
    <p:sldLayoutId id="2147483724" r:id="rId35"/>
    <p:sldLayoutId id="2147483698" r:id="rId36"/>
    <p:sldLayoutId id="2147483699" r:id="rId37"/>
    <p:sldLayoutId id="2147483704" r:id="rId38"/>
    <p:sldLayoutId id="2147483702" r:id="rId39"/>
    <p:sldLayoutId id="2147483703" r:id="rId40"/>
    <p:sldLayoutId id="2147483717" r:id="rId41"/>
    <p:sldLayoutId id="2147483718" r:id="rId42"/>
    <p:sldLayoutId id="2147483722" r:id="rId43"/>
    <p:sldLayoutId id="2147483725" r:id="rId44"/>
    <p:sldLayoutId id="2147483670" r:id="rId45"/>
    <p:sldLayoutId id="2147483672" r:id="rId46"/>
    <p:sldLayoutId id="2147483729" r:id="rId4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58763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81025" indent="-268288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89000" indent="-30797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314325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94">
          <p15:clr>
            <a:srgbClr val="F26B43"/>
          </p15:clr>
        </p15:guide>
        <p15:guide id="4" pos="2582">
          <p15:clr>
            <a:srgbClr val="F26B43"/>
          </p15:clr>
        </p15:guide>
        <p15:guide id="5" pos="2683">
          <p15:clr>
            <a:srgbClr val="F26B43"/>
          </p15:clr>
        </p15:guide>
        <p15:guide id="6" pos="4983">
          <p15:clr>
            <a:srgbClr val="F26B43"/>
          </p15:clr>
        </p15:guide>
        <p15:guide id="7" pos="5097">
          <p15:clr>
            <a:srgbClr val="F26B43"/>
          </p15:clr>
        </p15:guide>
        <p15:guide id="8" pos="7385">
          <p15:clr>
            <a:srgbClr val="F26B43"/>
          </p15:clr>
        </p15:guide>
        <p15:guide id="11" orient="horz" pos="294">
          <p15:clr>
            <a:srgbClr val="F26B43"/>
          </p15:clr>
        </p15:guide>
        <p15:guide id="12" orient="horz" pos="4020">
          <p15:clr>
            <a:srgbClr val="F26B43"/>
          </p15:clr>
        </p15:guide>
        <p15:guide id="1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60761A-A24E-8EA7-05DA-AF920263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1811-9C1D-C7D9-65AE-5182FAB11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8779-DC80-C985-C596-C8F947785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AFCE9-5BE8-4104-81ED-A54F33A7FA1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3038D-3139-0751-5DA6-2BD5936D0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8322-491B-0DD6-FF92-007F5DFCD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35EF5D-AB15-4084-85FF-51DC5FD70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0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ragantraining.com/strategic-storytelling-telling-simple-scalable-stories-that-meet-the-momen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ffipractitioner.org/addiction-advisors-and-alliances-working-together-to-address-complex-family-issu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guru.org/make-good-luck-come-your-way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vvymom.ca/article/winning-is-everything-kids-competitive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7.png"/><Relationship Id="rId4" Type="http://schemas.openxmlformats.org/officeDocument/2006/relationships/hyperlink" Target="https://east5thavenue.com/main-page/attachment/win-win-strateg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A0BC8-D7FA-CED8-EE86-671BF160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2229249"/>
            <a:ext cx="5628000" cy="2294462"/>
          </a:xfrm>
        </p:spPr>
        <p:txBody>
          <a:bodyPr>
            <a:normAutofit/>
          </a:bodyPr>
          <a:lstStyle/>
          <a:p>
            <a:r>
              <a:rPr lang="en-US" dirty="0"/>
              <a:t>ISE 2025</a:t>
            </a:r>
            <a:br>
              <a:rPr lang="en-US" dirty="0"/>
            </a:br>
            <a:r>
              <a:rPr lang="en-US" dirty="0"/>
              <a:t>Quality Award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40D00FC-277A-95DB-CC71-CEE577C89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51" y="4628751"/>
            <a:ext cx="5629274" cy="1329249"/>
          </a:xfrm>
        </p:spPr>
        <p:txBody>
          <a:bodyPr/>
          <a:lstStyle/>
          <a:p>
            <a:r>
              <a:rPr lang="en-US" dirty="0"/>
              <a:t>Jinhong </a:t>
            </a:r>
            <a:r>
              <a:rPr lang="en-US" dirty="0" err="1"/>
              <a:t>Brejnholt</a:t>
            </a:r>
            <a:endParaRPr lang="en-US" dirty="0"/>
          </a:p>
          <a:p>
            <a:r>
              <a:rPr lang="en-US" dirty="0"/>
              <a:t>Saxo Bank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Feb</a:t>
            </a:r>
          </a:p>
        </p:txBody>
      </p:sp>
    </p:spTree>
    <p:extLst>
      <p:ext uri="{BB962C8B-B14F-4D97-AF65-F5344CB8AC3E}">
        <p14:creationId xmlns:p14="http://schemas.microsoft.com/office/powerpoint/2010/main" val="223213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2C545-1472-7A3A-E6E1-8986AC83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9A92C-2C08-92A8-31D7-888CBD0838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240DD-D045-5260-3AF6-D0F7092C88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258F25-F77A-BD6B-A1E2-C3C12F05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Presentation Technique</a:t>
            </a:r>
            <a:endParaRPr lang="en-DK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950E88-0F53-06E6-8A12-17EFB24F4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Effective Presentation and Pitching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 dirty="0" err="1"/>
              <a:t>Responsive</a:t>
            </a:r>
            <a:r>
              <a:rPr lang="da-DK" sz="3600" dirty="0"/>
              <a:t> Engagement</a:t>
            </a:r>
            <a:endParaRPr lang="en-DK" sz="3600" dirty="0"/>
          </a:p>
        </p:txBody>
      </p:sp>
      <p:pic>
        <p:nvPicPr>
          <p:cNvPr id="15" name="Picture Placeholder 14" descr="A book and glasses on a table&#10;&#10;AI-generated content may be incorrect.">
            <a:extLst>
              <a:ext uri="{FF2B5EF4-FFF2-40B4-BE49-F238E27FC236}">
                <a16:creationId xmlns:a16="http://schemas.microsoft.com/office/drawing/2014/main" id="{0D14F856-1EB4-9D18-C7ED-877CC4A9ADB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16" name="Footer Placeholder 13">
            <a:extLst>
              <a:ext uri="{FF2B5EF4-FFF2-40B4-BE49-F238E27FC236}">
                <a16:creationId xmlns:a16="http://schemas.microsoft.com/office/drawing/2014/main" id="{22E33445-E4D9-028F-8AE1-8A4E458BD51C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59A47DF-976A-5EAC-81C0-FE2904384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602F-0FDB-E9AE-A7CB-6A933600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54F5B-AFF5-BE58-A59C-7C93B5783B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D82D5-0FBE-0043-6CD4-323C9EBC46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870607-BA75-C3E1-54CA-D7152E27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Teamwork</a:t>
            </a:r>
            <a:endParaRPr lang="en-DK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91E0B3-179B-FB1E-66F9-2B559BEA81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Embrace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 dirty="0" err="1"/>
              <a:t>Utilization</a:t>
            </a:r>
            <a:r>
              <a:rPr lang="da-DK" sz="3600" dirty="0"/>
              <a:t> of Team Potential</a:t>
            </a:r>
            <a:endParaRPr lang="en-DK" sz="3600" dirty="0"/>
          </a:p>
        </p:txBody>
      </p:sp>
      <p:pic>
        <p:nvPicPr>
          <p:cNvPr id="10" name="Picture Placeholder 9" descr="A silhouette of people helping each other&#10;&#10;AI-generated content may be incorrect.">
            <a:extLst>
              <a:ext uri="{FF2B5EF4-FFF2-40B4-BE49-F238E27FC236}">
                <a16:creationId xmlns:a16="http://schemas.microsoft.com/office/drawing/2014/main" id="{CAAFAD8A-142A-EC28-8F70-CBEEDCFAB6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746" r="25746"/>
          <a:stretch>
            <a:fillRect/>
          </a:stretch>
        </p:blipFill>
        <p:spPr/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C2139E40-3078-40DD-B270-57A3C0C6DE93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79E2AF7-5E60-B1B5-8F36-81B025447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1A024-23B7-0ADF-B06C-DC5A0AAC9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AA9BA3E-8167-0247-A526-FBA296463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pic>
        <p:nvPicPr>
          <p:cNvPr id="7" name="Picture Placeholder 6" descr="Golfer's gloved hand teeing up">
            <a:extLst>
              <a:ext uri="{FF2B5EF4-FFF2-40B4-BE49-F238E27FC236}">
                <a16:creationId xmlns:a16="http://schemas.microsoft.com/office/drawing/2014/main" id="{44CB5156-4408-9472-3B68-3E5D90036A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6"/>
          <a:stretch/>
        </p:blipFill>
        <p:spPr>
          <a:xfrm>
            <a:off x="5276282" y="994147"/>
            <a:ext cx="6451600" cy="4487567"/>
          </a:xfrm>
          <a:noFill/>
        </p:spPr>
      </p:pic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975D905-08D6-6F48-F772-DD283679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123469A-E889-CE42-ABA8-53D74D33CC3B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 February 2025</a:t>
            </a:fld>
            <a:endParaRPr lang="en-GB" sz="900" noProof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475F30E-D16C-394A-DA7A-36E5783474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18" y="1540736"/>
            <a:ext cx="5074266" cy="4487564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Take Ownership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Pursue Win-Win Outcomes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Presentation Technique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Teamwork</a:t>
            </a:r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0F693666-5814-429D-2F5B-81FDBACB5A62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78A830-8EB1-8E70-878B-4AA84966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8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EA50-14A8-F00B-3EE6-BBD23F09D3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09CFE-50D8-83F6-C829-E1FF0011B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123469A-E889-CE42-ABA8-53D74D33CC3B}" type="datetime4">
              <a:rPr lang="en-GB" sz="900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3 February 2025</a:t>
            </a:fld>
            <a:endParaRPr lang="en-GB" sz="900" noProof="0"/>
          </a:p>
        </p:txBody>
      </p:sp>
      <p:pic>
        <p:nvPicPr>
          <p:cNvPr id="10" name="Content Placeholder 9" descr="A stone with writing on it&#10;&#10;AI-generated content may be incorrect.">
            <a:extLst>
              <a:ext uri="{FF2B5EF4-FFF2-40B4-BE49-F238E27FC236}">
                <a16:creationId xmlns:a16="http://schemas.microsoft.com/office/drawing/2014/main" id="{F1B50720-DF7E-DFFC-B001-F76FF64567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306" r="-1" b="18328"/>
          <a:stretch/>
        </p:blipFill>
        <p:spPr>
          <a:xfrm>
            <a:off x="410794" y="545121"/>
            <a:ext cx="11327853" cy="5396157"/>
          </a:xfrm>
          <a:noFill/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9F8C6B3C-780A-7F14-837A-67006A760905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4D61BF4-4A02-DDD4-057F-3024D1C8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3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DB780-E44A-9618-D708-317CDA822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9" r="6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02E188-AB5D-99A7-7B7E-30150362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About Saxo Bank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68FF89-5BDC-D8FA-5EA6-EE28D40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Online trading and investment</a:t>
            </a:r>
          </a:p>
          <a:p>
            <a:r>
              <a:rPr lang="en-US" sz="2000" dirty="0"/>
              <a:t>17 billion USD daily trade</a:t>
            </a:r>
          </a:p>
          <a:p>
            <a:r>
              <a:rPr lang="en-US" sz="2000" dirty="0"/>
              <a:t>200+ banks and brokers</a:t>
            </a:r>
          </a:p>
          <a:p>
            <a:r>
              <a:rPr lang="en-US" sz="2000" dirty="0"/>
              <a:t>1.2 million clients</a:t>
            </a:r>
          </a:p>
          <a:p>
            <a:r>
              <a:rPr lang="de-DE" sz="2000" dirty="0"/>
              <a:t>DKK 816 billion in client assets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933B67FE-B046-AC84-9328-64E3F006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64" y="6165491"/>
            <a:ext cx="961583" cy="416187"/>
          </a:xfrm>
          <a:prstGeom prst="rect">
            <a:avLst/>
          </a:prstGeom>
        </p:spPr>
      </p:pic>
      <p:sp>
        <p:nvSpPr>
          <p:cNvPr id="4" name="Footer Placeholder 13">
            <a:extLst>
              <a:ext uri="{FF2B5EF4-FFF2-40B4-BE49-F238E27FC236}">
                <a16:creationId xmlns:a16="http://schemas.microsoft.com/office/drawing/2014/main" id="{00F56494-4669-0340-9A1A-FCA696FD5765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jbrejnholt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207E3-A19B-4F7E-292E-DAE53540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76FBCFED-0BB7-EBBE-32CE-AD9F1BDD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64" y="564683"/>
            <a:ext cx="7414466" cy="719524"/>
          </a:xfrm>
        </p:spPr>
        <p:txBody>
          <a:bodyPr>
            <a:normAutofit/>
          </a:bodyPr>
          <a:lstStyle/>
          <a:p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10" name="Picture 9" descr="A person and person sitting in chairs&#10;&#10;Description automatically generated">
            <a:extLst>
              <a:ext uri="{FF2B5EF4-FFF2-40B4-BE49-F238E27FC236}">
                <a16:creationId xmlns:a16="http://schemas.microsoft.com/office/drawing/2014/main" id="{06FE6F2E-D7B5-ACB7-67C1-EC95C688F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b="7046"/>
          <a:stretch/>
        </p:blipFill>
        <p:spPr>
          <a:xfrm>
            <a:off x="5661332" y="214692"/>
            <a:ext cx="6095034" cy="3214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875E404A-C717-3721-9604-E087A78112F4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9B3F83-B46A-7C5F-50B0-F8849CCD8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92227B9D-3362-E7EF-BCDE-BA3CCE806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" b="25350"/>
          <a:stretch/>
        </p:blipFill>
        <p:spPr bwMode="auto">
          <a:xfrm>
            <a:off x="435634" y="1229718"/>
            <a:ext cx="4633913" cy="5017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53D2ED33-DD36-3CAB-7396-99A892EC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704" y="2575392"/>
            <a:ext cx="6219438" cy="4145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6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263C89B9-54C7-D360-9BCC-D5C82DF4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pic>
        <p:nvPicPr>
          <p:cNvPr id="3" name="Picture 2" descr="A coin with a face on it&#10;&#10;Description automatically generated">
            <a:extLst>
              <a:ext uri="{FF2B5EF4-FFF2-40B4-BE49-F238E27FC236}">
                <a16:creationId xmlns:a16="http://schemas.microsoft.com/office/drawing/2014/main" id="{6415C100-6AD7-399A-F2BE-3F57F696B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5814" r="35323" b="15503"/>
          <a:stretch/>
        </p:blipFill>
        <p:spPr>
          <a:xfrm>
            <a:off x="-520995" y="2954847"/>
            <a:ext cx="3455582" cy="4094539"/>
          </a:xfrm>
          <a:prstGeom prst="rect">
            <a:avLst/>
          </a:prstGeom>
        </p:spPr>
      </p:pic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2D3168EA-C812-6CB9-383A-4612D8D43333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A4F352A-B39F-C81A-9574-D71ED7B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8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Child wearing jetpack running in field">
            <a:extLst>
              <a:ext uri="{FF2B5EF4-FFF2-40B4-BE49-F238E27FC236}">
                <a16:creationId xmlns:a16="http://schemas.microsoft.com/office/drawing/2014/main" id="{4B105F7E-029F-8AF5-74DC-191D1EE5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Footer Placeholder 13">
            <a:extLst>
              <a:ext uri="{FF2B5EF4-FFF2-40B4-BE49-F238E27FC236}">
                <a16:creationId xmlns:a16="http://schemas.microsoft.com/office/drawing/2014/main" id="{EFB29B3D-8660-9DE4-6D86-8B3709A8628B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F77DFDC-E5EA-C0D7-6333-6900AAF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9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412E3-DBFA-1C4A-1E35-4A3072EB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criteria?</a:t>
            </a:r>
          </a:p>
        </p:txBody>
      </p:sp>
      <p:pic>
        <p:nvPicPr>
          <p:cNvPr id="11" name="Picture 10" descr="A gold coin with arms and legs and a cigarette in its mouth&#10;&#10;Description automatically generated">
            <a:extLst>
              <a:ext uri="{FF2B5EF4-FFF2-40B4-BE49-F238E27FC236}">
                <a16:creationId xmlns:a16="http://schemas.microsoft.com/office/drawing/2014/main" id="{3817D3CA-19B3-5914-3CB0-685D81A71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40155" r="29897" b="18760"/>
          <a:stretch/>
        </p:blipFill>
        <p:spPr>
          <a:xfrm>
            <a:off x="6485860" y="1754371"/>
            <a:ext cx="3147237" cy="4009700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4862F83-B819-7E44-DCB7-0E23AD39639F}"/>
              </a:ext>
            </a:extLst>
          </p:cNvPr>
          <p:cNvSpPr txBox="1">
            <a:spLocks/>
          </p:cNvSpPr>
          <p:nvPr/>
        </p:nvSpPr>
        <p:spPr>
          <a:xfrm>
            <a:off x="707620" y="6358174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7F101DF-FE63-16A7-F8BF-548BB2CA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6318157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0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F6987BC-897D-DF82-F3BF-E3C0C6D0B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64118" y="6278563"/>
            <a:ext cx="496581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35A3A8AA-2633-49C9-9BAD-1EB96DCF18BC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DF170C0A-B9F4-F4FC-BFD1-D1A9BA01C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4201" y="6246664"/>
            <a:ext cx="1656584" cy="217487"/>
          </a:xfrm>
        </p:spPr>
        <p:txBody>
          <a:bodyPr/>
          <a:lstStyle/>
          <a:p>
            <a:pPr>
              <a:spcAft>
                <a:spcPts val="600"/>
              </a:spcAft>
            </a:pPr>
            <a:fld id="{1123469A-E889-CE42-ABA8-53D74D33CC3B}" type="datetime4">
              <a:rPr lang="en-GB" noProof="0" smtClean="0"/>
              <a:pPr>
                <a:spcAft>
                  <a:spcPts val="600"/>
                </a:spcAft>
              </a:pPr>
              <a:t>3 February 2025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9B3ADCA-638A-787F-A47C-1159B4B4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511700"/>
            <a:ext cx="5364061" cy="842772"/>
          </a:xfrm>
        </p:spPr>
        <p:txBody>
          <a:bodyPr>
            <a:normAutofit/>
          </a:bodyPr>
          <a:lstStyle/>
          <a:p>
            <a:r>
              <a:rPr lang="en-US" sz="4400" dirty="0"/>
              <a:t>Four Winning Criteria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BF9B92D-10AA-3132-7AF0-629A405001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" y="1938528"/>
            <a:ext cx="5364060" cy="410755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Take Ownership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Pursue Win-Win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Presentation Technique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Teamwork</a:t>
            </a:r>
          </a:p>
        </p:txBody>
      </p:sp>
      <p:pic>
        <p:nvPicPr>
          <p:cNvPr id="25" name="Picture Placeholder 24" descr="A child standing next to a trophy&#10;&#10;AI-generated content may be incorrect.">
            <a:extLst>
              <a:ext uri="{FF2B5EF4-FFF2-40B4-BE49-F238E27FC236}">
                <a16:creationId xmlns:a16="http://schemas.microsoft.com/office/drawing/2014/main" id="{50B20FF5-76D0-62C7-D273-F0E1A4C8C84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26" name="Footer Placeholder 13">
            <a:extLst>
              <a:ext uri="{FF2B5EF4-FFF2-40B4-BE49-F238E27FC236}">
                <a16:creationId xmlns:a16="http://schemas.microsoft.com/office/drawing/2014/main" id="{29D68AED-A364-E56F-88EC-EA6A39A8E902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2D514FB4-90EB-E576-D99F-E573C91B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97DE-D3A9-1042-186C-93CA4FD183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DF496-F2F3-D43E-653A-EB8BD2821C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9EA03-B1D2-7EBB-4F85-6988A699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Take Ownership</a:t>
            </a:r>
            <a:endParaRPr lang="en-DK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FF6FDB-00CD-B02A-798C-3B9C2D8A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Collabration with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Integration with existing Ways </a:t>
            </a:r>
            <a:r>
              <a:rPr lang="en-DK" sz="3600"/>
              <a:t>of Working</a:t>
            </a:r>
            <a:endParaRPr lang="en-DK" sz="3600" dirty="0"/>
          </a:p>
        </p:txBody>
      </p:sp>
      <p:pic>
        <p:nvPicPr>
          <p:cNvPr id="14" name="Picture Placeholder 13" descr="A group of people sitting at a table with laptops and a cup of coffee&#10;&#10;AI-generated content may be incorrect.">
            <a:extLst>
              <a:ext uri="{FF2B5EF4-FFF2-40B4-BE49-F238E27FC236}">
                <a16:creationId xmlns:a16="http://schemas.microsoft.com/office/drawing/2014/main" id="{B3ADD9A7-DA8A-BB83-2E4A-870B2CF54A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r="20431"/>
          <a:stretch>
            <a:fillRect/>
          </a:stretch>
        </p:blipFill>
        <p:spPr/>
      </p:pic>
      <p:sp>
        <p:nvSpPr>
          <p:cNvPr id="15" name="Footer Placeholder 13">
            <a:extLst>
              <a:ext uri="{FF2B5EF4-FFF2-40B4-BE49-F238E27FC236}">
                <a16:creationId xmlns:a16="http://schemas.microsoft.com/office/drawing/2014/main" id="{FA2593A5-625C-0F1D-DC83-9F88CF8C70EE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8D376D2-66EA-5E1A-B526-E57970F2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1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drawing a handshake on a transparent board&#10;&#10;AI-generated content may be incorrect.">
            <a:extLst>
              <a:ext uri="{FF2B5EF4-FFF2-40B4-BE49-F238E27FC236}">
                <a16:creationId xmlns:a16="http://schemas.microsoft.com/office/drawing/2014/main" id="{EFD1637A-7E79-D75F-294E-0B9AA893FA52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577F8-6999-FDEC-FE3B-1C875AB0F2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A3A8AA-2633-49C9-9BAD-1EB96DCF18BC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7F5FB-A9DF-2738-5A3C-B0C4D67486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23469A-E889-CE42-ABA8-53D74D33CC3B}" type="datetime4">
              <a:rPr lang="en-GB" noProof="0" smtClean="0"/>
              <a:t>3 February 2025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620710-B2CC-E33F-6900-FC3EE9F4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/>
              <a:t>Pursue Win-Win Outcomes</a:t>
            </a:r>
            <a:endParaRPr lang="en-DK" sz="4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1DE287-E127-6791-DB9E-92BF4DDBEF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3600" dirty="0"/>
              <a:t>Application of what you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C</a:t>
            </a:r>
            <a:r>
              <a:rPr lang="en-DK" sz="3600" dirty="0"/>
              <a:t>reation of corporate value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6270DC11-7390-8412-4753-F16B71416A6A}"/>
              </a:ext>
            </a:extLst>
          </p:cNvPr>
          <p:cNvSpPr txBox="1">
            <a:spLocks/>
          </p:cNvSpPr>
          <p:nvPr/>
        </p:nvSpPr>
        <p:spPr>
          <a:xfrm>
            <a:off x="2021264" y="6293779"/>
            <a:ext cx="671898" cy="117851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defPPr rtl="0">
              <a:defRPr lang="en-gb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jbrejnholt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D710621-353C-713B-DC81-2892EEF2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33" y="6253762"/>
            <a:ext cx="174040" cy="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AXO">
      <a:dk1>
        <a:srgbClr val="051478"/>
      </a:dk1>
      <a:lt1>
        <a:srgbClr val="FFFFFF"/>
      </a:lt1>
      <a:dk2>
        <a:srgbClr val="003CD2"/>
      </a:dk2>
      <a:lt2>
        <a:srgbClr val="FFFFFF"/>
      </a:lt2>
      <a:accent1>
        <a:srgbClr val="BEC3C8"/>
      </a:accent1>
      <a:accent2>
        <a:srgbClr val="DCC8B3"/>
      </a:accent2>
      <a:accent3>
        <a:srgbClr val="6EA5AF"/>
      </a:accent3>
      <a:accent4>
        <a:srgbClr val="F0B9B9"/>
      </a:accent4>
      <a:accent5>
        <a:srgbClr val="EB6455"/>
      </a:accent5>
      <a:accent6>
        <a:srgbClr val="6482D7"/>
      </a:accent6>
      <a:hlink>
        <a:srgbClr val="051478"/>
      </a:hlink>
      <a:folHlink>
        <a:srgbClr val="051478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xo.pptx" id="{A062DD5C-DF1B-488D-8A73-0D05B1FA9E22}" vid="{44F142D7-2B57-4CD8-94F1-B71CB2CE718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CFF3225616041AEE0A479EF82005C" ma:contentTypeVersion="3" ma:contentTypeDescription="Create a new document." ma:contentTypeScope="" ma:versionID="e82774ea97e06bf5b053f20efb9c167f">
  <xsd:schema xmlns:xsd="http://www.w3.org/2001/XMLSchema" xmlns:xs="http://www.w3.org/2001/XMLSchema" xmlns:p="http://schemas.microsoft.com/office/2006/metadata/properties" xmlns:ns2="f67f4c92-fbb4-4bfe-81c5-e9bc643110ff" targetNamespace="http://schemas.microsoft.com/office/2006/metadata/properties" ma:root="true" ma:fieldsID="934082cbe31ee3a499f800234336df1a" ns2:_="">
    <xsd:import namespace="f67f4c92-fbb4-4bfe-81c5-e9bc64311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f4c92-fbb4-4bfe-81c5-e9bc64311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C60D2C-C327-4F9F-B0A3-BA11601AB44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67f4c92-fbb4-4bfe-81c5-e9bc643110f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FB39DF3-DFE4-4A1E-8E02-C223F3404C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8ED7B7-93D5-4737-99B3-B62EAAD44C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f4c92-fbb4-4bfe-81c5-e9bc64311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eaafce-8924-450f-9a46-821154527c0c}" enabled="1" method="Standard" siteId="{48794f31-2f6d-4909-8b2f-53b64c7f319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Saxo</Template>
  <TotalTime>19590</TotalTime>
  <Words>318</Words>
  <Application>Microsoft Macintosh PowerPoint</Application>
  <PresentationFormat>Widescreen</PresentationFormat>
  <Paragraphs>87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Inter</vt:lpstr>
      <vt:lpstr>Aptos</vt:lpstr>
      <vt:lpstr>Aptos Display</vt:lpstr>
      <vt:lpstr>Arial</vt:lpstr>
      <vt:lpstr>Arial</vt:lpstr>
      <vt:lpstr>Calibri</vt:lpstr>
      <vt:lpstr>Roboto</vt:lpstr>
      <vt:lpstr>Office Theme</vt:lpstr>
      <vt:lpstr>1_Office Theme</vt:lpstr>
      <vt:lpstr>ISE 2025 Quality Award</vt:lpstr>
      <vt:lpstr>About Saxo Bank</vt:lpstr>
      <vt:lpstr>whoami</vt:lpstr>
      <vt:lpstr>PowerPoint Presentation</vt:lpstr>
      <vt:lpstr>PowerPoint Presentation</vt:lpstr>
      <vt:lpstr>What are the criteria?</vt:lpstr>
      <vt:lpstr>Four Winning Criteria</vt:lpstr>
      <vt:lpstr>Take Ownership</vt:lpstr>
      <vt:lpstr>Pursue Win-Win Outcomes</vt:lpstr>
      <vt:lpstr>Presentation Technique</vt:lpstr>
      <vt:lpstr>Teamwork</vt:lpstr>
      <vt:lpstr>PowerPoint Presentation</vt:lpstr>
      <vt:lpstr>PowerPoint Presentation</vt:lpstr>
    </vt:vector>
  </TitlesOfParts>
  <Company>SAXO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Jinhong Brejnholt (JINB)</dc:creator>
  <cp:lastModifiedBy>Jinhong Brejnholt</cp:lastModifiedBy>
  <cp:revision>13</cp:revision>
  <dcterms:created xsi:type="dcterms:W3CDTF">2024-09-09T20:14:06Z</dcterms:created>
  <dcterms:modified xsi:type="dcterms:W3CDTF">2025-02-03T14:27:03Z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eaafce-8924-450f-9a46-821154527c0c_SetDate">
    <vt:lpwstr>2022-10-26T12:52:38Z</vt:lpwstr>
  </property>
  <property fmtid="{D5CDD505-2E9C-101B-9397-08002B2CF9AE}" pid="3" name="MSIP_Label_59eaafce-8924-450f-9a46-821154527c0c_SiteId">
    <vt:lpwstr>48794f31-2f6d-4909-8b2f-53b64c7f3199</vt:lpwstr>
  </property>
  <property fmtid="{D5CDD505-2E9C-101B-9397-08002B2CF9AE}" pid="4" name="MediaServiceImageTags">
    <vt:lpwstr/>
  </property>
  <property fmtid="{D5CDD505-2E9C-101B-9397-08002B2CF9AE}" pid="5" name="MSIP_Label_59eaafce-8924-450f-9a46-821154527c0c_Method">
    <vt:lpwstr>Standard</vt:lpwstr>
  </property>
  <property fmtid="{D5CDD505-2E9C-101B-9397-08002B2CF9AE}" pid="6" name="ContentTypeId">
    <vt:lpwstr>0x010100DD7CFF3225616041AEE0A479EF82005C</vt:lpwstr>
  </property>
  <property fmtid="{D5CDD505-2E9C-101B-9397-08002B2CF9AE}" pid="7" name="MSIP_Label_59eaafce-8924-450f-9a46-821154527c0c_ActionId">
    <vt:lpwstr>58e61338-266d-46e0-a637-f72cfaa69519</vt:lpwstr>
  </property>
  <property fmtid="{D5CDD505-2E9C-101B-9397-08002B2CF9AE}" pid="8" name="MSIP_Label_59eaafce-8924-450f-9a46-821154527c0c_ContentBits">
    <vt:lpwstr>0</vt:lpwstr>
  </property>
  <property fmtid="{D5CDD505-2E9C-101B-9397-08002B2CF9AE}" pid="9" name="MSIP_Label_59eaafce-8924-450f-9a46-821154527c0c_Name">
    <vt:lpwstr>Internal Any user</vt:lpwstr>
  </property>
  <property fmtid="{D5CDD505-2E9C-101B-9397-08002B2CF9AE}" pid="10" name="MSIP_Label_59eaafce-8924-450f-9a46-821154527c0c_Enabled">
    <vt:lpwstr>true</vt:lpwstr>
  </property>
</Properties>
</file>